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0" r:id="rId1"/>
  </p:sldMasterIdLst>
  <p:sldIdLst>
    <p:sldId id="256" r:id="rId2"/>
    <p:sldId id="259" r:id="rId3"/>
    <p:sldId id="261" r:id="rId4"/>
    <p:sldId id="264" r:id="rId5"/>
    <p:sldId id="265" r:id="rId6"/>
    <p:sldId id="266" r:id="rId7"/>
    <p:sldId id="267" r:id="rId8"/>
    <p:sldId id="269" r:id="rId9"/>
    <p:sldId id="270" r:id="rId10"/>
    <p:sldId id="262" r:id="rId11"/>
    <p:sldId id="271" r:id="rId12"/>
    <p:sldId id="257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91" r:id="rId29"/>
    <p:sldId id="290" r:id="rId30"/>
    <p:sldId id="289" r:id="rId31"/>
    <p:sldId id="287" r:id="rId32"/>
    <p:sldId id="263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8" d="100"/>
          <a:sy n="58" d="100"/>
        </p:scale>
        <p:origin x="-84" y="-6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9.xml"/><Relationship Id="rId2" Type="http://schemas.openxmlformats.org/officeDocument/2006/relationships/slide" Target="../slides/slide15.xml"/><Relationship Id="rId1" Type="http://schemas.openxmlformats.org/officeDocument/2006/relationships/slide" Target="../slides/slide14.xml"/><Relationship Id="rId6" Type="http://schemas.openxmlformats.org/officeDocument/2006/relationships/slide" Target="../slides/slide18.xml"/><Relationship Id="rId5" Type="http://schemas.openxmlformats.org/officeDocument/2006/relationships/slide" Target="../slides/slide17.xml"/><Relationship Id="rId4" Type="http://schemas.openxmlformats.org/officeDocument/2006/relationships/slide" Target="../slides/slide1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83DC060-5453-4691-BC99-91A3237BBD4B}" type="doc">
      <dgm:prSet loTypeId="urn:microsoft.com/office/officeart/2008/layout/VerticalAccentList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630CFFD7-2402-4ABD-8A0A-A5706B347608}">
      <dgm:prSet phldrT="[Текст]"/>
      <dgm:spPr/>
      <dgm:t>
        <a:bodyPr/>
        <a:lstStyle/>
        <a:p>
          <a:r>
            <a:rPr lang="ru-RU" dirty="0" smtClean="0"/>
            <a:t>На работе человек проводит большую часть своего времени, поэтому очень важно заниматься любимым делом</a:t>
          </a:r>
          <a:endParaRPr lang="ru-RU" dirty="0"/>
        </a:p>
      </dgm:t>
    </dgm:pt>
    <dgm:pt modelId="{D898967E-5EF7-4EFF-B6B6-A6E68EA85399}" type="parTrans" cxnId="{F889B2E0-FCA3-4F81-B622-91A97F482801}">
      <dgm:prSet/>
      <dgm:spPr/>
      <dgm:t>
        <a:bodyPr/>
        <a:lstStyle/>
        <a:p>
          <a:endParaRPr lang="ru-RU"/>
        </a:p>
      </dgm:t>
    </dgm:pt>
    <dgm:pt modelId="{053C2990-775C-4A67-BD8D-9D0EA0A1F041}" type="sibTrans" cxnId="{F889B2E0-FCA3-4F81-B622-91A97F482801}">
      <dgm:prSet/>
      <dgm:spPr/>
      <dgm:t>
        <a:bodyPr/>
        <a:lstStyle/>
        <a:p>
          <a:endParaRPr lang="ru-RU"/>
        </a:p>
      </dgm:t>
    </dgm:pt>
    <dgm:pt modelId="{73C05282-9D72-4464-A051-152D498B628C}">
      <dgm:prSet phldrT="[Текст]"/>
      <dgm:spPr/>
      <dgm:t>
        <a:bodyPr/>
        <a:lstStyle/>
        <a:p>
          <a:r>
            <a:rPr lang="ru-RU" dirty="0" smtClean="0"/>
            <a:t>Это возможность реализации своих способностей</a:t>
          </a:r>
          <a:endParaRPr lang="ru-RU" dirty="0"/>
        </a:p>
      </dgm:t>
    </dgm:pt>
    <dgm:pt modelId="{0E29DAB6-2983-433A-AA0A-7047EDB9A9F1}" type="parTrans" cxnId="{997B89CC-2E10-4700-BEA5-CA93F71A580A}">
      <dgm:prSet/>
      <dgm:spPr/>
      <dgm:t>
        <a:bodyPr/>
        <a:lstStyle/>
        <a:p>
          <a:endParaRPr lang="ru-RU"/>
        </a:p>
      </dgm:t>
    </dgm:pt>
    <dgm:pt modelId="{604ECC4B-BD47-4E46-A3E1-DFC021CA41EE}" type="sibTrans" cxnId="{997B89CC-2E10-4700-BEA5-CA93F71A580A}">
      <dgm:prSet/>
      <dgm:spPr/>
      <dgm:t>
        <a:bodyPr/>
        <a:lstStyle/>
        <a:p>
          <a:endParaRPr lang="ru-RU"/>
        </a:p>
      </dgm:t>
    </dgm:pt>
    <dgm:pt modelId="{DCA67000-3C3B-4A7B-8404-E2AFCE80A54D}">
      <dgm:prSet phldrT="[Текст]" phldr="1"/>
      <dgm:spPr/>
      <dgm:t>
        <a:bodyPr/>
        <a:lstStyle/>
        <a:p>
          <a:endParaRPr lang="ru-RU" dirty="0">
            <a:solidFill>
              <a:schemeClr val="bg1"/>
            </a:solidFill>
          </a:endParaRPr>
        </a:p>
      </dgm:t>
    </dgm:pt>
    <dgm:pt modelId="{DCD14CEB-713A-481C-AA72-B60464D65651}" type="parTrans" cxnId="{5A1D60AC-4E48-4DBC-BC4B-24D476A057E7}">
      <dgm:prSet/>
      <dgm:spPr/>
      <dgm:t>
        <a:bodyPr/>
        <a:lstStyle/>
        <a:p>
          <a:endParaRPr lang="ru-RU"/>
        </a:p>
      </dgm:t>
    </dgm:pt>
    <dgm:pt modelId="{EAEFEA30-2BBD-4F7A-982E-A47084D54CC5}" type="sibTrans" cxnId="{5A1D60AC-4E48-4DBC-BC4B-24D476A057E7}">
      <dgm:prSet/>
      <dgm:spPr/>
      <dgm:t>
        <a:bodyPr/>
        <a:lstStyle/>
        <a:p>
          <a:endParaRPr lang="ru-RU"/>
        </a:p>
      </dgm:t>
    </dgm:pt>
    <dgm:pt modelId="{B8127784-3A40-468B-8962-76FA0A2E9434}">
      <dgm:prSet phldrT="[Текст]"/>
      <dgm:spPr/>
      <dgm:t>
        <a:bodyPr/>
        <a:lstStyle/>
        <a:p>
          <a:r>
            <a:rPr lang="ru-RU" dirty="0" smtClean="0"/>
            <a:t>Условие материального благополучия и содержания своей будущей семьи</a:t>
          </a:r>
          <a:endParaRPr lang="ru-RU" dirty="0"/>
        </a:p>
      </dgm:t>
    </dgm:pt>
    <dgm:pt modelId="{3A7B05EC-E1F1-4556-AFD6-5404ECE8090F}" type="parTrans" cxnId="{124564C8-D4F6-462D-B5B9-75D2566EC824}">
      <dgm:prSet/>
      <dgm:spPr/>
      <dgm:t>
        <a:bodyPr/>
        <a:lstStyle/>
        <a:p>
          <a:endParaRPr lang="ru-RU"/>
        </a:p>
      </dgm:t>
    </dgm:pt>
    <dgm:pt modelId="{4889FD82-AF20-4894-BEE9-F031A74C22BB}" type="sibTrans" cxnId="{124564C8-D4F6-462D-B5B9-75D2566EC824}">
      <dgm:prSet/>
      <dgm:spPr/>
      <dgm:t>
        <a:bodyPr/>
        <a:lstStyle/>
        <a:p>
          <a:endParaRPr lang="ru-RU"/>
        </a:p>
      </dgm:t>
    </dgm:pt>
    <dgm:pt modelId="{9E70EC5B-5889-48B9-A15B-66CC5E5A4906}">
      <dgm:prSet phldrT="[Текст]" phldr="1"/>
      <dgm:spPr/>
      <dgm:t>
        <a:bodyPr/>
        <a:lstStyle/>
        <a:p>
          <a:endParaRPr lang="ru-RU" dirty="0">
            <a:solidFill>
              <a:schemeClr val="bg1"/>
            </a:solidFill>
          </a:endParaRPr>
        </a:p>
      </dgm:t>
    </dgm:pt>
    <dgm:pt modelId="{473639DA-ED16-4638-AAF1-91E4B9EB1230}" type="sibTrans" cxnId="{39F2CE48-EE04-4D54-A1B5-5C27DF58B315}">
      <dgm:prSet/>
      <dgm:spPr/>
      <dgm:t>
        <a:bodyPr/>
        <a:lstStyle/>
        <a:p>
          <a:endParaRPr lang="ru-RU"/>
        </a:p>
      </dgm:t>
    </dgm:pt>
    <dgm:pt modelId="{426C7E24-890C-4F53-80C4-CDBD3F0B770E}" type="parTrans" cxnId="{39F2CE48-EE04-4D54-A1B5-5C27DF58B315}">
      <dgm:prSet/>
      <dgm:spPr/>
      <dgm:t>
        <a:bodyPr/>
        <a:lstStyle/>
        <a:p>
          <a:endParaRPr lang="ru-RU"/>
        </a:p>
      </dgm:t>
    </dgm:pt>
    <dgm:pt modelId="{40B73EB2-D868-48A4-8ED2-405F06AB65DC}">
      <dgm:prSet phldrT="[Текст]" phldr="1"/>
      <dgm:spPr/>
      <dgm:t>
        <a:bodyPr/>
        <a:lstStyle/>
        <a:p>
          <a:endParaRPr lang="ru-RU" dirty="0">
            <a:solidFill>
              <a:schemeClr val="bg1"/>
            </a:solidFill>
          </a:endParaRPr>
        </a:p>
      </dgm:t>
    </dgm:pt>
    <dgm:pt modelId="{1C6E797C-0C97-4B91-B419-3D00176358CF}" type="sibTrans" cxnId="{C4E7DB94-D9D7-45EB-989F-0EA5F06A9935}">
      <dgm:prSet/>
      <dgm:spPr/>
      <dgm:t>
        <a:bodyPr/>
        <a:lstStyle/>
        <a:p>
          <a:endParaRPr lang="ru-RU"/>
        </a:p>
      </dgm:t>
    </dgm:pt>
    <dgm:pt modelId="{9774B101-0BBB-4245-A62C-3EB2D5DC6246}" type="parTrans" cxnId="{C4E7DB94-D9D7-45EB-989F-0EA5F06A9935}">
      <dgm:prSet/>
      <dgm:spPr/>
      <dgm:t>
        <a:bodyPr/>
        <a:lstStyle/>
        <a:p>
          <a:endParaRPr lang="ru-RU"/>
        </a:p>
      </dgm:t>
    </dgm:pt>
    <dgm:pt modelId="{79BAA02E-6ACA-4F64-BF14-4AC87A0432B2}" type="pres">
      <dgm:prSet presAssocID="{E83DC060-5453-4691-BC99-91A3237BBD4B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ru-RU"/>
        </a:p>
      </dgm:t>
    </dgm:pt>
    <dgm:pt modelId="{84A1968F-5393-4D9A-963E-19486DF17C1C}" type="pres">
      <dgm:prSet presAssocID="{40B73EB2-D868-48A4-8ED2-405F06AB65DC}" presName="parenttextcomposite" presStyleCnt="0"/>
      <dgm:spPr/>
    </dgm:pt>
    <dgm:pt modelId="{4D851CC9-4E7C-4AF6-ACCF-AC882E03BED9}" type="pres">
      <dgm:prSet presAssocID="{40B73EB2-D868-48A4-8ED2-405F06AB65DC}" presName="parenttext" presStyleLbl="revTx" presStyleIdx="0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D2E1D3-3B36-453A-9BDE-8E6A2E3E3AC1}" type="pres">
      <dgm:prSet presAssocID="{40B73EB2-D868-48A4-8ED2-405F06AB65DC}" presName="composite" presStyleCnt="0"/>
      <dgm:spPr/>
    </dgm:pt>
    <dgm:pt modelId="{E54C3812-1D1C-492A-8FE9-5FBC7406DA9B}" type="pres">
      <dgm:prSet presAssocID="{40B73EB2-D868-48A4-8ED2-405F06AB65DC}" presName="chevron1" presStyleLbl="alignNode1" presStyleIdx="0" presStyleCnt="21"/>
      <dgm:spPr/>
    </dgm:pt>
    <dgm:pt modelId="{EBC97A86-54CF-4BDA-AC86-CD9AA0F0BBED}" type="pres">
      <dgm:prSet presAssocID="{40B73EB2-D868-48A4-8ED2-405F06AB65DC}" presName="chevron2" presStyleLbl="alignNode1" presStyleIdx="1" presStyleCnt="21"/>
      <dgm:spPr/>
    </dgm:pt>
    <dgm:pt modelId="{1C504F15-1954-4C85-A510-BD2B6EF70B9B}" type="pres">
      <dgm:prSet presAssocID="{40B73EB2-D868-48A4-8ED2-405F06AB65DC}" presName="chevron3" presStyleLbl="alignNode1" presStyleIdx="2" presStyleCnt="21"/>
      <dgm:spPr/>
    </dgm:pt>
    <dgm:pt modelId="{4F803C9E-8EE2-4414-8FD1-A0306CEC79F6}" type="pres">
      <dgm:prSet presAssocID="{40B73EB2-D868-48A4-8ED2-405F06AB65DC}" presName="chevron4" presStyleLbl="alignNode1" presStyleIdx="3" presStyleCnt="21"/>
      <dgm:spPr/>
    </dgm:pt>
    <dgm:pt modelId="{C216C572-EBFA-413F-ABC0-731F87F448C8}" type="pres">
      <dgm:prSet presAssocID="{40B73EB2-D868-48A4-8ED2-405F06AB65DC}" presName="chevron5" presStyleLbl="alignNode1" presStyleIdx="4" presStyleCnt="21"/>
      <dgm:spPr/>
    </dgm:pt>
    <dgm:pt modelId="{0FFB4DC2-5A1A-4942-817B-BC78F8B6F6D2}" type="pres">
      <dgm:prSet presAssocID="{40B73EB2-D868-48A4-8ED2-405F06AB65DC}" presName="chevron6" presStyleLbl="alignNode1" presStyleIdx="5" presStyleCnt="21"/>
      <dgm:spPr/>
    </dgm:pt>
    <dgm:pt modelId="{5686FC24-096A-409B-BB79-94653A6435A9}" type="pres">
      <dgm:prSet presAssocID="{40B73EB2-D868-48A4-8ED2-405F06AB65DC}" presName="chevron7" presStyleLbl="alignNode1" presStyleIdx="6" presStyleCnt="21"/>
      <dgm:spPr/>
    </dgm:pt>
    <dgm:pt modelId="{8E1475EB-B634-402E-96CC-66120AE53E81}" type="pres">
      <dgm:prSet presAssocID="{40B73EB2-D868-48A4-8ED2-405F06AB65DC}" presName="childtext" presStyleLbl="solidFgAcc1" presStyleIdx="0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1A91CC-4A41-44BA-BAF8-1041FC66814D}" type="pres">
      <dgm:prSet presAssocID="{1C6E797C-0C97-4B91-B419-3D00176358CF}" presName="sibTrans" presStyleCnt="0"/>
      <dgm:spPr/>
    </dgm:pt>
    <dgm:pt modelId="{E2BD6169-5DE4-427A-A0E8-E88B613FCBF3}" type="pres">
      <dgm:prSet presAssocID="{9E70EC5B-5889-48B9-A15B-66CC5E5A4906}" presName="parenttextcomposite" presStyleCnt="0"/>
      <dgm:spPr/>
    </dgm:pt>
    <dgm:pt modelId="{D9F3BF4E-93B3-4FC3-83A2-77147BF81F62}" type="pres">
      <dgm:prSet presAssocID="{9E70EC5B-5889-48B9-A15B-66CC5E5A4906}" presName="parenttext" presStyleLbl="revTx" presStyleIdx="1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C39AA1-3F64-443C-BC96-3D748C70650A}" type="pres">
      <dgm:prSet presAssocID="{9E70EC5B-5889-48B9-A15B-66CC5E5A4906}" presName="composite" presStyleCnt="0"/>
      <dgm:spPr/>
    </dgm:pt>
    <dgm:pt modelId="{D8354774-F3FD-4F7D-A258-F8201DAC2317}" type="pres">
      <dgm:prSet presAssocID="{9E70EC5B-5889-48B9-A15B-66CC5E5A4906}" presName="chevron1" presStyleLbl="alignNode1" presStyleIdx="7" presStyleCnt="21"/>
      <dgm:spPr/>
    </dgm:pt>
    <dgm:pt modelId="{AC01B402-2024-417B-B1EC-29D74AD74366}" type="pres">
      <dgm:prSet presAssocID="{9E70EC5B-5889-48B9-A15B-66CC5E5A4906}" presName="chevron2" presStyleLbl="alignNode1" presStyleIdx="8" presStyleCnt="21"/>
      <dgm:spPr/>
    </dgm:pt>
    <dgm:pt modelId="{E2B1E85E-55EF-4078-81D1-CF8DC24E1A74}" type="pres">
      <dgm:prSet presAssocID="{9E70EC5B-5889-48B9-A15B-66CC5E5A4906}" presName="chevron3" presStyleLbl="alignNode1" presStyleIdx="9" presStyleCnt="21"/>
      <dgm:spPr/>
    </dgm:pt>
    <dgm:pt modelId="{EF9CA1B8-FEB7-4430-ADD0-6BA545436539}" type="pres">
      <dgm:prSet presAssocID="{9E70EC5B-5889-48B9-A15B-66CC5E5A4906}" presName="chevron4" presStyleLbl="alignNode1" presStyleIdx="10" presStyleCnt="21"/>
      <dgm:spPr/>
    </dgm:pt>
    <dgm:pt modelId="{B9644056-8A03-4489-A1E0-1481C776DECE}" type="pres">
      <dgm:prSet presAssocID="{9E70EC5B-5889-48B9-A15B-66CC5E5A4906}" presName="chevron5" presStyleLbl="alignNode1" presStyleIdx="11" presStyleCnt="21"/>
      <dgm:spPr/>
    </dgm:pt>
    <dgm:pt modelId="{1AC4190D-7B35-432C-80F4-B8F3548CC650}" type="pres">
      <dgm:prSet presAssocID="{9E70EC5B-5889-48B9-A15B-66CC5E5A4906}" presName="chevron6" presStyleLbl="alignNode1" presStyleIdx="12" presStyleCnt="21"/>
      <dgm:spPr/>
    </dgm:pt>
    <dgm:pt modelId="{5D46DC32-5EF4-40C5-B6E3-FD9C78F0FCFA}" type="pres">
      <dgm:prSet presAssocID="{9E70EC5B-5889-48B9-A15B-66CC5E5A4906}" presName="chevron7" presStyleLbl="alignNode1" presStyleIdx="13" presStyleCnt="21"/>
      <dgm:spPr/>
    </dgm:pt>
    <dgm:pt modelId="{4EF60BF2-76AF-4581-8F09-33DB203FA0CC}" type="pres">
      <dgm:prSet presAssocID="{9E70EC5B-5889-48B9-A15B-66CC5E5A4906}" presName="childtext" presStyleLbl="solidFgAcc1" presStyleIdx="1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146156-42FA-4E96-8BAB-EDFDA0C6FE59}" type="pres">
      <dgm:prSet presAssocID="{473639DA-ED16-4638-AAF1-91E4B9EB1230}" presName="sibTrans" presStyleCnt="0"/>
      <dgm:spPr/>
    </dgm:pt>
    <dgm:pt modelId="{DC82B7A3-59BE-449E-A78D-1783916184EA}" type="pres">
      <dgm:prSet presAssocID="{DCA67000-3C3B-4A7B-8404-E2AFCE80A54D}" presName="parenttextcomposite" presStyleCnt="0"/>
      <dgm:spPr/>
    </dgm:pt>
    <dgm:pt modelId="{04A4897C-4153-4627-83FE-2E4E0DC16CE4}" type="pres">
      <dgm:prSet presAssocID="{DCA67000-3C3B-4A7B-8404-E2AFCE80A54D}" presName="parenttext" presStyleLbl="revTx" presStyleIdx="2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F2C5E6-666C-41D9-A662-287BA4A0B8D9}" type="pres">
      <dgm:prSet presAssocID="{DCA67000-3C3B-4A7B-8404-E2AFCE80A54D}" presName="composite" presStyleCnt="0"/>
      <dgm:spPr/>
    </dgm:pt>
    <dgm:pt modelId="{69CD3E9C-B7EF-4264-9D1F-BD14B0EBAFC8}" type="pres">
      <dgm:prSet presAssocID="{DCA67000-3C3B-4A7B-8404-E2AFCE80A54D}" presName="chevron1" presStyleLbl="alignNode1" presStyleIdx="14" presStyleCnt="21"/>
      <dgm:spPr/>
    </dgm:pt>
    <dgm:pt modelId="{EA546D19-BB28-4438-9F3E-0C80DE23729E}" type="pres">
      <dgm:prSet presAssocID="{DCA67000-3C3B-4A7B-8404-E2AFCE80A54D}" presName="chevron2" presStyleLbl="alignNode1" presStyleIdx="15" presStyleCnt="21"/>
      <dgm:spPr/>
    </dgm:pt>
    <dgm:pt modelId="{D98197CF-5C6F-432E-B2CC-9EC2F9C3D09A}" type="pres">
      <dgm:prSet presAssocID="{DCA67000-3C3B-4A7B-8404-E2AFCE80A54D}" presName="chevron3" presStyleLbl="alignNode1" presStyleIdx="16" presStyleCnt="21"/>
      <dgm:spPr/>
    </dgm:pt>
    <dgm:pt modelId="{13A0C220-6CCA-47A8-ACC7-23352013A3CD}" type="pres">
      <dgm:prSet presAssocID="{DCA67000-3C3B-4A7B-8404-E2AFCE80A54D}" presName="chevron4" presStyleLbl="alignNode1" presStyleIdx="17" presStyleCnt="21"/>
      <dgm:spPr/>
    </dgm:pt>
    <dgm:pt modelId="{EFBB1FCF-C2B0-4D5E-8B1A-82ED4CD74026}" type="pres">
      <dgm:prSet presAssocID="{DCA67000-3C3B-4A7B-8404-E2AFCE80A54D}" presName="chevron5" presStyleLbl="alignNode1" presStyleIdx="18" presStyleCnt="21"/>
      <dgm:spPr/>
    </dgm:pt>
    <dgm:pt modelId="{1F597FBE-A206-4ED2-92E0-D3B7C2E467CC}" type="pres">
      <dgm:prSet presAssocID="{DCA67000-3C3B-4A7B-8404-E2AFCE80A54D}" presName="chevron6" presStyleLbl="alignNode1" presStyleIdx="19" presStyleCnt="21"/>
      <dgm:spPr/>
    </dgm:pt>
    <dgm:pt modelId="{63D15CAC-F842-47A3-92ED-B1D1CB8F89B7}" type="pres">
      <dgm:prSet presAssocID="{DCA67000-3C3B-4A7B-8404-E2AFCE80A54D}" presName="chevron7" presStyleLbl="alignNode1" presStyleIdx="20" presStyleCnt="21"/>
      <dgm:spPr/>
    </dgm:pt>
    <dgm:pt modelId="{A66C35B5-4848-4011-9CB9-D23FD6CD9C5E}" type="pres">
      <dgm:prSet presAssocID="{DCA67000-3C3B-4A7B-8404-E2AFCE80A54D}" presName="childtext" presStyleLbl="solidFgAcc1" presStyleIdx="2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24564C8-D4F6-462D-B5B9-75D2566EC824}" srcId="{DCA67000-3C3B-4A7B-8404-E2AFCE80A54D}" destId="{B8127784-3A40-468B-8962-76FA0A2E9434}" srcOrd="0" destOrd="0" parTransId="{3A7B05EC-E1F1-4556-AFD6-5404ECE8090F}" sibTransId="{4889FD82-AF20-4894-BEE9-F031A74C22BB}"/>
    <dgm:cxn modelId="{997B89CC-2E10-4700-BEA5-CA93F71A580A}" srcId="{9E70EC5B-5889-48B9-A15B-66CC5E5A4906}" destId="{73C05282-9D72-4464-A051-152D498B628C}" srcOrd="0" destOrd="0" parTransId="{0E29DAB6-2983-433A-AA0A-7047EDB9A9F1}" sibTransId="{604ECC4B-BD47-4E46-A3E1-DFC021CA41EE}"/>
    <dgm:cxn modelId="{CB97428B-CEAB-4B67-9748-B11C693B3933}" type="presOf" srcId="{630CFFD7-2402-4ABD-8A0A-A5706B347608}" destId="{8E1475EB-B634-402E-96CC-66120AE53E81}" srcOrd="0" destOrd="0" presId="urn:microsoft.com/office/officeart/2008/layout/VerticalAccentList"/>
    <dgm:cxn modelId="{042D6964-BFF2-47FB-A74B-A2FAB54EFCD7}" type="presOf" srcId="{73C05282-9D72-4464-A051-152D498B628C}" destId="{4EF60BF2-76AF-4581-8F09-33DB203FA0CC}" srcOrd="0" destOrd="0" presId="urn:microsoft.com/office/officeart/2008/layout/VerticalAccentList"/>
    <dgm:cxn modelId="{D61D604D-B083-4D70-B653-E59CF8EFC309}" type="presOf" srcId="{DCA67000-3C3B-4A7B-8404-E2AFCE80A54D}" destId="{04A4897C-4153-4627-83FE-2E4E0DC16CE4}" srcOrd="0" destOrd="0" presId="urn:microsoft.com/office/officeart/2008/layout/VerticalAccentList"/>
    <dgm:cxn modelId="{5A1D60AC-4E48-4DBC-BC4B-24D476A057E7}" srcId="{E83DC060-5453-4691-BC99-91A3237BBD4B}" destId="{DCA67000-3C3B-4A7B-8404-E2AFCE80A54D}" srcOrd="2" destOrd="0" parTransId="{DCD14CEB-713A-481C-AA72-B60464D65651}" sibTransId="{EAEFEA30-2BBD-4F7A-982E-A47084D54CC5}"/>
    <dgm:cxn modelId="{F889B2E0-FCA3-4F81-B622-91A97F482801}" srcId="{40B73EB2-D868-48A4-8ED2-405F06AB65DC}" destId="{630CFFD7-2402-4ABD-8A0A-A5706B347608}" srcOrd="0" destOrd="0" parTransId="{D898967E-5EF7-4EFF-B6B6-A6E68EA85399}" sibTransId="{053C2990-775C-4A67-BD8D-9D0EA0A1F041}"/>
    <dgm:cxn modelId="{DEF4A086-62B4-45AE-B5CA-3B6490171B11}" type="presOf" srcId="{40B73EB2-D868-48A4-8ED2-405F06AB65DC}" destId="{4D851CC9-4E7C-4AF6-ACCF-AC882E03BED9}" srcOrd="0" destOrd="0" presId="urn:microsoft.com/office/officeart/2008/layout/VerticalAccentList"/>
    <dgm:cxn modelId="{39F2CE48-EE04-4D54-A1B5-5C27DF58B315}" srcId="{E83DC060-5453-4691-BC99-91A3237BBD4B}" destId="{9E70EC5B-5889-48B9-A15B-66CC5E5A4906}" srcOrd="1" destOrd="0" parTransId="{426C7E24-890C-4F53-80C4-CDBD3F0B770E}" sibTransId="{473639DA-ED16-4638-AAF1-91E4B9EB1230}"/>
    <dgm:cxn modelId="{C4E7DB94-D9D7-45EB-989F-0EA5F06A9935}" srcId="{E83DC060-5453-4691-BC99-91A3237BBD4B}" destId="{40B73EB2-D868-48A4-8ED2-405F06AB65DC}" srcOrd="0" destOrd="0" parTransId="{9774B101-0BBB-4245-A62C-3EB2D5DC6246}" sibTransId="{1C6E797C-0C97-4B91-B419-3D00176358CF}"/>
    <dgm:cxn modelId="{14D36C92-B8E6-4FCB-B664-EDADC703B000}" type="presOf" srcId="{E83DC060-5453-4691-BC99-91A3237BBD4B}" destId="{79BAA02E-6ACA-4F64-BF14-4AC87A0432B2}" srcOrd="0" destOrd="0" presId="urn:microsoft.com/office/officeart/2008/layout/VerticalAccentList"/>
    <dgm:cxn modelId="{4400D12E-C223-4222-BE28-674F271AB832}" type="presOf" srcId="{9E70EC5B-5889-48B9-A15B-66CC5E5A4906}" destId="{D9F3BF4E-93B3-4FC3-83A2-77147BF81F62}" srcOrd="0" destOrd="0" presId="urn:microsoft.com/office/officeart/2008/layout/VerticalAccentList"/>
    <dgm:cxn modelId="{CF9B0553-3450-440C-8703-2462419C8DF5}" type="presOf" srcId="{B8127784-3A40-468B-8962-76FA0A2E9434}" destId="{A66C35B5-4848-4011-9CB9-D23FD6CD9C5E}" srcOrd="0" destOrd="0" presId="urn:microsoft.com/office/officeart/2008/layout/VerticalAccentList"/>
    <dgm:cxn modelId="{DA59E0B0-2481-4300-A7B9-E3BEFDE820FA}" type="presParOf" srcId="{79BAA02E-6ACA-4F64-BF14-4AC87A0432B2}" destId="{84A1968F-5393-4D9A-963E-19486DF17C1C}" srcOrd="0" destOrd="0" presId="urn:microsoft.com/office/officeart/2008/layout/VerticalAccentList"/>
    <dgm:cxn modelId="{E9FB1523-3A29-478F-AC59-61736D8A82D9}" type="presParOf" srcId="{84A1968F-5393-4D9A-963E-19486DF17C1C}" destId="{4D851CC9-4E7C-4AF6-ACCF-AC882E03BED9}" srcOrd="0" destOrd="0" presId="urn:microsoft.com/office/officeart/2008/layout/VerticalAccentList"/>
    <dgm:cxn modelId="{6E42B658-3181-4080-88D0-260BA0C97B9D}" type="presParOf" srcId="{79BAA02E-6ACA-4F64-BF14-4AC87A0432B2}" destId="{E6D2E1D3-3B36-453A-9BDE-8E6A2E3E3AC1}" srcOrd="1" destOrd="0" presId="urn:microsoft.com/office/officeart/2008/layout/VerticalAccentList"/>
    <dgm:cxn modelId="{23AB8AE4-610A-4EF4-9E87-2A11A043A1DF}" type="presParOf" srcId="{E6D2E1D3-3B36-453A-9BDE-8E6A2E3E3AC1}" destId="{E54C3812-1D1C-492A-8FE9-5FBC7406DA9B}" srcOrd="0" destOrd="0" presId="urn:microsoft.com/office/officeart/2008/layout/VerticalAccentList"/>
    <dgm:cxn modelId="{4B4BA640-2D9A-485A-8B74-778930E8FC0C}" type="presParOf" srcId="{E6D2E1D3-3B36-453A-9BDE-8E6A2E3E3AC1}" destId="{EBC97A86-54CF-4BDA-AC86-CD9AA0F0BBED}" srcOrd="1" destOrd="0" presId="urn:microsoft.com/office/officeart/2008/layout/VerticalAccentList"/>
    <dgm:cxn modelId="{90BEF774-3FFB-46B0-8B13-3F2CC9E0D37D}" type="presParOf" srcId="{E6D2E1D3-3B36-453A-9BDE-8E6A2E3E3AC1}" destId="{1C504F15-1954-4C85-A510-BD2B6EF70B9B}" srcOrd="2" destOrd="0" presId="urn:microsoft.com/office/officeart/2008/layout/VerticalAccentList"/>
    <dgm:cxn modelId="{296F0A03-976D-40A2-BD65-33893D817D56}" type="presParOf" srcId="{E6D2E1D3-3B36-453A-9BDE-8E6A2E3E3AC1}" destId="{4F803C9E-8EE2-4414-8FD1-A0306CEC79F6}" srcOrd="3" destOrd="0" presId="urn:microsoft.com/office/officeart/2008/layout/VerticalAccentList"/>
    <dgm:cxn modelId="{4E45C4A1-D3BD-4EF2-B6C7-24A88CCBC4B7}" type="presParOf" srcId="{E6D2E1D3-3B36-453A-9BDE-8E6A2E3E3AC1}" destId="{C216C572-EBFA-413F-ABC0-731F87F448C8}" srcOrd="4" destOrd="0" presId="urn:microsoft.com/office/officeart/2008/layout/VerticalAccentList"/>
    <dgm:cxn modelId="{F0028894-2A80-4737-B794-9AB4F6B0BB6C}" type="presParOf" srcId="{E6D2E1D3-3B36-453A-9BDE-8E6A2E3E3AC1}" destId="{0FFB4DC2-5A1A-4942-817B-BC78F8B6F6D2}" srcOrd="5" destOrd="0" presId="urn:microsoft.com/office/officeart/2008/layout/VerticalAccentList"/>
    <dgm:cxn modelId="{64880C1C-0AD5-48E8-A5F9-F4EB60E073F2}" type="presParOf" srcId="{E6D2E1D3-3B36-453A-9BDE-8E6A2E3E3AC1}" destId="{5686FC24-096A-409B-BB79-94653A6435A9}" srcOrd="6" destOrd="0" presId="urn:microsoft.com/office/officeart/2008/layout/VerticalAccentList"/>
    <dgm:cxn modelId="{6E96BC57-FA4A-40F6-B7E0-035A021AB424}" type="presParOf" srcId="{E6D2E1D3-3B36-453A-9BDE-8E6A2E3E3AC1}" destId="{8E1475EB-B634-402E-96CC-66120AE53E81}" srcOrd="7" destOrd="0" presId="urn:microsoft.com/office/officeart/2008/layout/VerticalAccentList"/>
    <dgm:cxn modelId="{5A2A98F9-0D1A-4DC6-AFAF-A821D86FDA31}" type="presParOf" srcId="{79BAA02E-6ACA-4F64-BF14-4AC87A0432B2}" destId="{E51A91CC-4A41-44BA-BAF8-1041FC66814D}" srcOrd="2" destOrd="0" presId="urn:microsoft.com/office/officeart/2008/layout/VerticalAccentList"/>
    <dgm:cxn modelId="{94609955-822D-4F5E-9D52-F4FF0E98FD87}" type="presParOf" srcId="{79BAA02E-6ACA-4F64-BF14-4AC87A0432B2}" destId="{E2BD6169-5DE4-427A-A0E8-E88B613FCBF3}" srcOrd="3" destOrd="0" presId="urn:microsoft.com/office/officeart/2008/layout/VerticalAccentList"/>
    <dgm:cxn modelId="{0C6F8CB0-5687-47B1-84F7-2EE87CEADFA6}" type="presParOf" srcId="{E2BD6169-5DE4-427A-A0E8-E88B613FCBF3}" destId="{D9F3BF4E-93B3-4FC3-83A2-77147BF81F62}" srcOrd="0" destOrd="0" presId="urn:microsoft.com/office/officeart/2008/layout/VerticalAccentList"/>
    <dgm:cxn modelId="{F1A2A2A6-A633-434E-8D2B-A575D8321D50}" type="presParOf" srcId="{79BAA02E-6ACA-4F64-BF14-4AC87A0432B2}" destId="{55C39AA1-3F64-443C-BC96-3D748C70650A}" srcOrd="4" destOrd="0" presId="urn:microsoft.com/office/officeart/2008/layout/VerticalAccentList"/>
    <dgm:cxn modelId="{AE39DFE1-9F64-4FA4-98C3-1166F348436A}" type="presParOf" srcId="{55C39AA1-3F64-443C-BC96-3D748C70650A}" destId="{D8354774-F3FD-4F7D-A258-F8201DAC2317}" srcOrd="0" destOrd="0" presId="urn:microsoft.com/office/officeart/2008/layout/VerticalAccentList"/>
    <dgm:cxn modelId="{A8636A29-D843-4C92-96F7-F2BF8F96297B}" type="presParOf" srcId="{55C39AA1-3F64-443C-BC96-3D748C70650A}" destId="{AC01B402-2024-417B-B1EC-29D74AD74366}" srcOrd="1" destOrd="0" presId="urn:microsoft.com/office/officeart/2008/layout/VerticalAccentList"/>
    <dgm:cxn modelId="{20EEE4A1-A704-457C-A329-FBF4A4DB908E}" type="presParOf" srcId="{55C39AA1-3F64-443C-BC96-3D748C70650A}" destId="{E2B1E85E-55EF-4078-81D1-CF8DC24E1A74}" srcOrd="2" destOrd="0" presId="urn:microsoft.com/office/officeart/2008/layout/VerticalAccentList"/>
    <dgm:cxn modelId="{0800BD5C-A6D4-433E-B91C-FC641D120E16}" type="presParOf" srcId="{55C39AA1-3F64-443C-BC96-3D748C70650A}" destId="{EF9CA1B8-FEB7-4430-ADD0-6BA545436539}" srcOrd="3" destOrd="0" presId="urn:microsoft.com/office/officeart/2008/layout/VerticalAccentList"/>
    <dgm:cxn modelId="{C919242C-1FB5-4B5F-A898-8E22D600E076}" type="presParOf" srcId="{55C39AA1-3F64-443C-BC96-3D748C70650A}" destId="{B9644056-8A03-4489-A1E0-1481C776DECE}" srcOrd="4" destOrd="0" presId="urn:microsoft.com/office/officeart/2008/layout/VerticalAccentList"/>
    <dgm:cxn modelId="{FD42F0F8-E119-4CAC-A655-51FC95CC72BD}" type="presParOf" srcId="{55C39AA1-3F64-443C-BC96-3D748C70650A}" destId="{1AC4190D-7B35-432C-80F4-B8F3548CC650}" srcOrd="5" destOrd="0" presId="urn:microsoft.com/office/officeart/2008/layout/VerticalAccentList"/>
    <dgm:cxn modelId="{14A99837-12E1-4C50-9265-EE315819E16A}" type="presParOf" srcId="{55C39AA1-3F64-443C-BC96-3D748C70650A}" destId="{5D46DC32-5EF4-40C5-B6E3-FD9C78F0FCFA}" srcOrd="6" destOrd="0" presId="urn:microsoft.com/office/officeart/2008/layout/VerticalAccentList"/>
    <dgm:cxn modelId="{FD7EFF04-687E-4D81-8130-59C9CD3B1AEE}" type="presParOf" srcId="{55C39AA1-3F64-443C-BC96-3D748C70650A}" destId="{4EF60BF2-76AF-4581-8F09-33DB203FA0CC}" srcOrd="7" destOrd="0" presId="urn:microsoft.com/office/officeart/2008/layout/VerticalAccentList"/>
    <dgm:cxn modelId="{66B69637-4904-48F7-909C-19A0C4A30D88}" type="presParOf" srcId="{79BAA02E-6ACA-4F64-BF14-4AC87A0432B2}" destId="{75146156-42FA-4E96-8BAB-EDFDA0C6FE59}" srcOrd="5" destOrd="0" presId="urn:microsoft.com/office/officeart/2008/layout/VerticalAccentList"/>
    <dgm:cxn modelId="{D0A71B36-656B-4AFA-AF08-F1C79764C31E}" type="presParOf" srcId="{79BAA02E-6ACA-4F64-BF14-4AC87A0432B2}" destId="{DC82B7A3-59BE-449E-A78D-1783916184EA}" srcOrd="6" destOrd="0" presId="urn:microsoft.com/office/officeart/2008/layout/VerticalAccentList"/>
    <dgm:cxn modelId="{8EF56906-E4CC-4CED-9062-2D4344F4769E}" type="presParOf" srcId="{DC82B7A3-59BE-449E-A78D-1783916184EA}" destId="{04A4897C-4153-4627-83FE-2E4E0DC16CE4}" srcOrd="0" destOrd="0" presId="urn:microsoft.com/office/officeart/2008/layout/VerticalAccentList"/>
    <dgm:cxn modelId="{C97AF942-BEC1-4336-81FD-EF2BAD72AF88}" type="presParOf" srcId="{79BAA02E-6ACA-4F64-BF14-4AC87A0432B2}" destId="{45F2C5E6-666C-41D9-A662-287BA4A0B8D9}" srcOrd="7" destOrd="0" presId="urn:microsoft.com/office/officeart/2008/layout/VerticalAccentList"/>
    <dgm:cxn modelId="{E15BF714-6E07-4BA7-9910-3CE1F4A7619A}" type="presParOf" srcId="{45F2C5E6-666C-41D9-A662-287BA4A0B8D9}" destId="{69CD3E9C-B7EF-4264-9D1F-BD14B0EBAFC8}" srcOrd="0" destOrd="0" presId="urn:microsoft.com/office/officeart/2008/layout/VerticalAccentList"/>
    <dgm:cxn modelId="{3DC4723F-6253-4B1B-B202-0C79C64D06B1}" type="presParOf" srcId="{45F2C5E6-666C-41D9-A662-287BA4A0B8D9}" destId="{EA546D19-BB28-4438-9F3E-0C80DE23729E}" srcOrd="1" destOrd="0" presId="urn:microsoft.com/office/officeart/2008/layout/VerticalAccentList"/>
    <dgm:cxn modelId="{78DD577D-EF69-4E04-BE10-B93749AE4BC5}" type="presParOf" srcId="{45F2C5E6-666C-41D9-A662-287BA4A0B8D9}" destId="{D98197CF-5C6F-432E-B2CC-9EC2F9C3D09A}" srcOrd="2" destOrd="0" presId="urn:microsoft.com/office/officeart/2008/layout/VerticalAccentList"/>
    <dgm:cxn modelId="{E8C0F83F-8CFD-4B94-B1DB-39EA9ECAFB39}" type="presParOf" srcId="{45F2C5E6-666C-41D9-A662-287BA4A0B8D9}" destId="{13A0C220-6CCA-47A8-ACC7-23352013A3CD}" srcOrd="3" destOrd="0" presId="urn:microsoft.com/office/officeart/2008/layout/VerticalAccentList"/>
    <dgm:cxn modelId="{C2DD7CE5-56C2-4F6F-8BE6-DCCD221E879E}" type="presParOf" srcId="{45F2C5E6-666C-41D9-A662-287BA4A0B8D9}" destId="{EFBB1FCF-C2B0-4D5E-8B1A-82ED4CD74026}" srcOrd="4" destOrd="0" presId="urn:microsoft.com/office/officeart/2008/layout/VerticalAccentList"/>
    <dgm:cxn modelId="{9B99B643-41AF-4A06-BF3F-7B4966B4282C}" type="presParOf" srcId="{45F2C5E6-666C-41D9-A662-287BA4A0B8D9}" destId="{1F597FBE-A206-4ED2-92E0-D3B7C2E467CC}" srcOrd="5" destOrd="0" presId="urn:microsoft.com/office/officeart/2008/layout/VerticalAccentList"/>
    <dgm:cxn modelId="{868410BD-D277-4417-8A31-2E73C898D8B4}" type="presParOf" srcId="{45F2C5E6-666C-41D9-A662-287BA4A0B8D9}" destId="{63D15CAC-F842-47A3-92ED-B1D1CB8F89B7}" srcOrd="6" destOrd="0" presId="urn:microsoft.com/office/officeart/2008/layout/VerticalAccentList"/>
    <dgm:cxn modelId="{C9F6D3E2-9245-496F-BA57-B52381E7235D}" type="presParOf" srcId="{45F2C5E6-666C-41D9-A662-287BA4A0B8D9}" destId="{A66C35B5-4848-4011-9CB9-D23FD6CD9C5E}" srcOrd="7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39C1579-223D-4BBF-B2BA-72A0F0D7FB84}" type="doc">
      <dgm:prSet loTypeId="urn:microsoft.com/office/officeart/2005/8/layout/venn1" loCatId="relationship" qsTypeId="urn:microsoft.com/office/officeart/2005/8/quickstyle/simple5" qsCatId="simple" csTypeId="urn:microsoft.com/office/officeart/2005/8/colors/colorful3" csCatId="colorful" phldr="1"/>
      <dgm:spPr/>
    </dgm:pt>
    <dgm:pt modelId="{A99524FA-839B-4B70-9EA8-AC9642F1854C}">
      <dgm:prSet phldrT="[Текст]"/>
      <dgm:spPr/>
      <dgm:t>
        <a:bodyPr/>
        <a:lstStyle/>
        <a:p>
          <a:r>
            <a:rPr lang="ru-RU" dirty="0" smtClean="0"/>
            <a:t>Хочу</a:t>
          </a:r>
          <a:endParaRPr lang="ru-RU" dirty="0"/>
        </a:p>
      </dgm:t>
    </dgm:pt>
    <dgm:pt modelId="{26576590-537D-4360-83BD-F3CC3F8A6AFD}" type="parTrans" cxnId="{FDB9E5DA-1B47-4725-8FA1-ECF63110E1E3}">
      <dgm:prSet/>
      <dgm:spPr/>
      <dgm:t>
        <a:bodyPr/>
        <a:lstStyle/>
        <a:p>
          <a:endParaRPr lang="ru-RU"/>
        </a:p>
      </dgm:t>
    </dgm:pt>
    <dgm:pt modelId="{D8B8F583-4ADD-4B31-A485-D3CB2072A9A5}" type="sibTrans" cxnId="{FDB9E5DA-1B47-4725-8FA1-ECF63110E1E3}">
      <dgm:prSet/>
      <dgm:spPr/>
      <dgm:t>
        <a:bodyPr/>
        <a:lstStyle/>
        <a:p>
          <a:endParaRPr lang="ru-RU"/>
        </a:p>
      </dgm:t>
    </dgm:pt>
    <dgm:pt modelId="{0A58E748-AC5E-4D3B-87A1-418337C51525}">
      <dgm:prSet phldrT="[Текст]"/>
      <dgm:spPr/>
      <dgm:t>
        <a:bodyPr/>
        <a:lstStyle/>
        <a:p>
          <a:r>
            <a:rPr lang="ru-RU" dirty="0" smtClean="0"/>
            <a:t>Надо</a:t>
          </a:r>
          <a:endParaRPr lang="ru-RU" dirty="0"/>
        </a:p>
      </dgm:t>
    </dgm:pt>
    <dgm:pt modelId="{147EAF8F-BE92-4CEE-A5D8-6A2959E08391}" type="parTrans" cxnId="{E1DF7693-1989-43F8-AFC1-6B2567E759E6}">
      <dgm:prSet/>
      <dgm:spPr/>
      <dgm:t>
        <a:bodyPr/>
        <a:lstStyle/>
        <a:p>
          <a:endParaRPr lang="ru-RU"/>
        </a:p>
      </dgm:t>
    </dgm:pt>
    <dgm:pt modelId="{4B901704-E2B3-4596-9521-3A4B6603850B}" type="sibTrans" cxnId="{E1DF7693-1989-43F8-AFC1-6B2567E759E6}">
      <dgm:prSet/>
      <dgm:spPr/>
      <dgm:t>
        <a:bodyPr/>
        <a:lstStyle/>
        <a:p>
          <a:endParaRPr lang="ru-RU"/>
        </a:p>
      </dgm:t>
    </dgm:pt>
    <dgm:pt modelId="{888D8E5C-DEB8-428F-91A2-279B99A55D91}">
      <dgm:prSet phldrT="[Текст]"/>
      <dgm:spPr/>
      <dgm:t>
        <a:bodyPr/>
        <a:lstStyle/>
        <a:p>
          <a:r>
            <a:rPr lang="ru-RU" dirty="0" smtClean="0"/>
            <a:t>Могу</a:t>
          </a:r>
          <a:endParaRPr lang="ru-RU" dirty="0"/>
        </a:p>
      </dgm:t>
    </dgm:pt>
    <dgm:pt modelId="{5103F791-D229-40DA-BB1C-D76998F11D56}" type="parTrans" cxnId="{30DD3154-02FB-4580-A96C-D3B633042B66}">
      <dgm:prSet/>
      <dgm:spPr/>
      <dgm:t>
        <a:bodyPr/>
        <a:lstStyle/>
        <a:p>
          <a:endParaRPr lang="ru-RU"/>
        </a:p>
      </dgm:t>
    </dgm:pt>
    <dgm:pt modelId="{9F6CC884-BB4C-4DA6-885C-F93DB8E11F89}" type="sibTrans" cxnId="{30DD3154-02FB-4580-A96C-D3B633042B66}">
      <dgm:prSet/>
      <dgm:spPr/>
      <dgm:t>
        <a:bodyPr/>
        <a:lstStyle/>
        <a:p>
          <a:endParaRPr lang="ru-RU"/>
        </a:p>
      </dgm:t>
    </dgm:pt>
    <dgm:pt modelId="{E84C2865-B9B5-4592-A26B-F67E0AD957A3}" type="pres">
      <dgm:prSet presAssocID="{E39C1579-223D-4BBF-B2BA-72A0F0D7FB84}" presName="compositeShape" presStyleCnt="0">
        <dgm:presLayoutVars>
          <dgm:chMax val="7"/>
          <dgm:dir/>
          <dgm:resizeHandles val="exact"/>
        </dgm:presLayoutVars>
      </dgm:prSet>
      <dgm:spPr/>
    </dgm:pt>
    <dgm:pt modelId="{23E75D20-00FC-49A2-92EC-A9C207842603}" type="pres">
      <dgm:prSet presAssocID="{A99524FA-839B-4B70-9EA8-AC9642F1854C}" presName="circ1" presStyleLbl="vennNode1" presStyleIdx="0" presStyleCnt="3"/>
      <dgm:spPr/>
      <dgm:t>
        <a:bodyPr/>
        <a:lstStyle/>
        <a:p>
          <a:endParaRPr lang="ru-RU"/>
        </a:p>
      </dgm:t>
    </dgm:pt>
    <dgm:pt modelId="{63E33FC1-F1D7-433A-AE56-EBDE7208AF51}" type="pres">
      <dgm:prSet presAssocID="{A99524FA-839B-4B70-9EA8-AC9642F1854C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92E5D2-8E4F-4D08-9E64-93D2555878B0}" type="pres">
      <dgm:prSet presAssocID="{0A58E748-AC5E-4D3B-87A1-418337C51525}" presName="circ2" presStyleLbl="vennNode1" presStyleIdx="1" presStyleCnt="3"/>
      <dgm:spPr/>
      <dgm:t>
        <a:bodyPr/>
        <a:lstStyle/>
        <a:p>
          <a:endParaRPr lang="ru-RU"/>
        </a:p>
      </dgm:t>
    </dgm:pt>
    <dgm:pt modelId="{63B4FB9E-7F2C-458B-B3BF-48153CA384C2}" type="pres">
      <dgm:prSet presAssocID="{0A58E748-AC5E-4D3B-87A1-418337C51525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127234-9A3E-47F7-B711-A1DF0465D939}" type="pres">
      <dgm:prSet presAssocID="{888D8E5C-DEB8-428F-91A2-279B99A55D91}" presName="circ3" presStyleLbl="vennNode1" presStyleIdx="2" presStyleCnt="3"/>
      <dgm:spPr/>
      <dgm:t>
        <a:bodyPr/>
        <a:lstStyle/>
        <a:p>
          <a:endParaRPr lang="ru-RU"/>
        </a:p>
      </dgm:t>
    </dgm:pt>
    <dgm:pt modelId="{C95ACE85-0753-44F4-9D0A-CAFC0B446699}" type="pres">
      <dgm:prSet presAssocID="{888D8E5C-DEB8-428F-91A2-279B99A55D91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DB9E5DA-1B47-4725-8FA1-ECF63110E1E3}" srcId="{E39C1579-223D-4BBF-B2BA-72A0F0D7FB84}" destId="{A99524FA-839B-4B70-9EA8-AC9642F1854C}" srcOrd="0" destOrd="0" parTransId="{26576590-537D-4360-83BD-F3CC3F8A6AFD}" sibTransId="{D8B8F583-4ADD-4B31-A485-D3CB2072A9A5}"/>
    <dgm:cxn modelId="{3FA86782-DAF0-43AC-81AD-841D50705994}" type="presOf" srcId="{A99524FA-839B-4B70-9EA8-AC9642F1854C}" destId="{63E33FC1-F1D7-433A-AE56-EBDE7208AF51}" srcOrd="1" destOrd="0" presId="urn:microsoft.com/office/officeart/2005/8/layout/venn1"/>
    <dgm:cxn modelId="{30DD3154-02FB-4580-A96C-D3B633042B66}" srcId="{E39C1579-223D-4BBF-B2BA-72A0F0D7FB84}" destId="{888D8E5C-DEB8-428F-91A2-279B99A55D91}" srcOrd="2" destOrd="0" parTransId="{5103F791-D229-40DA-BB1C-D76998F11D56}" sibTransId="{9F6CC884-BB4C-4DA6-885C-F93DB8E11F89}"/>
    <dgm:cxn modelId="{E1DF7693-1989-43F8-AFC1-6B2567E759E6}" srcId="{E39C1579-223D-4BBF-B2BA-72A0F0D7FB84}" destId="{0A58E748-AC5E-4D3B-87A1-418337C51525}" srcOrd="1" destOrd="0" parTransId="{147EAF8F-BE92-4CEE-A5D8-6A2959E08391}" sibTransId="{4B901704-E2B3-4596-9521-3A4B6603850B}"/>
    <dgm:cxn modelId="{56351388-99D0-477F-BB9D-311BCB70D629}" type="presOf" srcId="{0A58E748-AC5E-4D3B-87A1-418337C51525}" destId="{F792E5D2-8E4F-4D08-9E64-93D2555878B0}" srcOrd="0" destOrd="0" presId="urn:microsoft.com/office/officeart/2005/8/layout/venn1"/>
    <dgm:cxn modelId="{84A427FF-DC9E-432E-A7B8-A5D6DC0BBE8D}" type="presOf" srcId="{0A58E748-AC5E-4D3B-87A1-418337C51525}" destId="{63B4FB9E-7F2C-458B-B3BF-48153CA384C2}" srcOrd="1" destOrd="0" presId="urn:microsoft.com/office/officeart/2005/8/layout/venn1"/>
    <dgm:cxn modelId="{87D7D5FF-1600-404E-87FC-33674DD9E20A}" type="presOf" srcId="{888D8E5C-DEB8-428F-91A2-279B99A55D91}" destId="{C95ACE85-0753-44F4-9D0A-CAFC0B446699}" srcOrd="1" destOrd="0" presId="urn:microsoft.com/office/officeart/2005/8/layout/venn1"/>
    <dgm:cxn modelId="{17B27E20-6CBB-4004-9575-F29B6979E35F}" type="presOf" srcId="{A99524FA-839B-4B70-9EA8-AC9642F1854C}" destId="{23E75D20-00FC-49A2-92EC-A9C207842603}" srcOrd="0" destOrd="0" presId="urn:microsoft.com/office/officeart/2005/8/layout/venn1"/>
    <dgm:cxn modelId="{452718FE-AFE7-42BA-9F6B-5A3EEF037BD2}" type="presOf" srcId="{888D8E5C-DEB8-428F-91A2-279B99A55D91}" destId="{3F127234-9A3E-47F7-B711-A1DF0465D939}" srcOrd="0" destOrd="0" presId="urn:microsoft.com/office/officeart/2005/8/layout/venn1"/>
    <dgm:cxn modelId="{E2807B19-2B19-460B-A38B-B0D8BC9EBF8E}" type="presOf" srcId="{E39C1579-223D-4BBF-B2BA-72A0F0D7FB84}" destId="{E84C2865-B9B5-4592-A26B-F67E0AD957A3}" srcOrd="0" destOrd="0" presId="urn:microsoft.com/office/officeart/2005/8/layout/venn1"/>
    <dgm:cxn modelId="{07C4A349-6A68-4008-AAF3-70DAF3328212}" type="presParOf" srcId="{E84C2865-B9B5-4592-A26B-F67E0AD957A3}" destId="{23E75D20-00FC-49A2-92EC-A9C207842603}" srcOrd="0" destOrd="0" presId="urn:microsoft.com/office/officeart/2005/8/layout/venn1"/>
    <dgm:cxn modelId="{E1BB37F8-36AA-4082-AB7C-A5153F37F477}" type="presParOf" srcId="{E84C2865-B9B5-4592-A26B-F67E0AD957A3}" destId="{63E33FC1-F1D7-433A-AE56-EBDE7208AF51}" srcOrd="1" destOrd="0" presId="urn:microsoft.com/office/officeart/2005/8/layout/venn1"/>
    <dgm:cxn modelId="{76D2234D-FF83-401E-992A-F008954645A3}" type="presParOf" srcId="{E84C2865-B9B5-4592-A26B-F67E0AD957A3}" destId="{F792E5D2-8E4F-4D08-9E64-93D2555878B0}" srcOrd="2" destOrd="0" presId="urn:microsoft.com/office/officeart/2005/8/layout/venn1"/>
    <dgm:cxn modelId="{60107ABA-0EFE-44C3-B93B-81E4B85965D4}" type="presParOf" srcId="{E84C2865-B9B5-4592-A26B-F67E0AD957A3}" destId="{63B4FB9E-7F2C-458B-B3BF-48153CA384C2}" srcOrd="3" destOrd="0" presId="urn:microsoft.com/office/officeart/2005/8/layout/venn1"/>
    <dgm:cxn modelId="{32954A23-CA75-40DF-8CAD-16009F6A1BED}" type="presParOf" srcId="{E84C2865-B9B5-4592-A26B-F67E0AD957A3}" destId="{3F127234-9A3E-47F7-B711-A1DF0465D939}" srcOrd="4" destOrd="0" presId="urn:microsoft.com/office/officeart/2005/8/layout/venn1"/>
    <dgm:cxn modelId="{E90AF3BE-DE28-4F0A-BFD9-925B2469D2DA}" type="presParOf" srcId="{E84C2865-B9B5-4592-A26B-F67E0AD957A3}" destId="{C95ACE85-0753-44F4-9D0A-CAFC0B446699}" srcOrd="5" destOrd="0" presId="urn:microsoft.com/office/officeart/2005/8/layout/venn1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3D5CC3C-F0D8-4D2B-9700-5F7B933098B1}" type="doc">
      <dgm:prSet loTypeId="urn:microsoft.com/office/officeart/2005/8/layout/target3" loCatId="list" qsTypeId="urn:microsoft.com/office/officeart/2005/8/quickstyle/3d3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6CFA8D8F-DA03-4BB1-811E-6F6C6CE6B82A}">
      <dgm:prSet phldrT="[Текст]"/>
      <dgm:spPr/>
      <dgm:t>
        <a:bodyPr/>
        <a:lstStyle/>
        <a:p>
          <a:r>
            <a:rPr lang="ru-RU" dirty="0" smtClean="0">
              <a:hlinkClick xmlns:r="http://schemas.openxmlformats.org/officeDocument/2006/relationships" r:id="rId1" action="ppaction://hlinksldjump"/>
            </a:rPr>
            <a:t>Технические</a:t>
          </a:r>
          <a:endParaRPr lang="ru-RU" dirty="0"/>
        </a:p>
      </dgm:t>
    </dgm:pt>
    <dgm:pt modelId="{9FA784F6-A5B6-4D11-9EE0-55734D701ACC}" type="parTrans" cxnId="{7E8AD2BF-DCBE-434B-B92C-D6B04E595FC8}">
      <dgm:prSet/>
      <dgm:spPr/>
      <dgm:t>
        <a:bodyPr/>
        <a:lstStyle/>
        <a:p>
          <a:endParaRPr lang="ru-RU"/>
        </a:p>
      </dgm:t>
    </dgm:pt>
    <dgm:pt modelId="{4BA987EB-06B1-4271-8016-B32DECDBE8CF}" type="sibTrans" cxnId="{7E8AD2BF-DCBE-434B-B92C-D6B04E595FC8}">
      <dgm:prSet/>
      <dgm:spPr/>
      <dgm:t>
        <a:bodyPr/>
        <a:lstStyle/>
        <a:p>
          <a:endParaRPr lang="ru-RU"/>
        </a:p>
      </dgm:t>
    </dgm:pt>
    <dgm:pt modelId="{E3B6C281-ACF3-45FF-AFA7-F57AFC037F38}">
      <dgm:prSet phldrT="[Текст]"/>
      <dgm:spPr/>
      <dgm:t>
        <a:bodyPr/>
        <a:lstStyle/>
        <a:p>
          <a:r>
            <a:rPr lang="ru-RU" dirty="0" smtClean="0">
              <a:hlinkClick xmlns:r="http://schemas.openxmlformats.org/officeDocument/2006/relationships" r:id="rId2" action="ppaction://hlinksldjump"/>
            </a:rPr>
            <a:t>Математические</a:t>
          </a:r>
          <a:endParaRPr lang="ru-RU" dirty="0"/>
        </a:p>
      </dgm:t>
    </dgm:pt>
    <dgm:pt modelId="{C1EFB04A-7427-41E7-BB3E-670ADD64E9B7}" type="parTrans" cxnId="{99A0B042-F6DB-42D5-A0A7-55648FC60337}">
      <dgm:prSet/>
      <dgm:spPr/>
      <dgm:t>
        <a:bodyPr/>
        <a:lstStyle/>
        <a:p>
          <a:endParaRPr lang="ru-RU"/>
        </a:p>
      </dgm:t>
    </dgm:pt>
    <dgm:pt modelId="{88C2EFD2-77C0-4554-B80D-BEC6BBA1617C}" type="sibTrans" cxnId="{99A0B042-F6DB-42D5-A0A7-55648FC60337}">
      <dgm:prSet/>
      <dgm:spPr/>
      <dgm:t>
        <a:bodyPr/>
        <a:lstStyle/>
        <a:p>
          <a:endParaRPr lang="ru-RU"/>
        </a:p>
      </dgm:t>
    </dgm:pt>
    <dgm:pt modelId="{25EE4589-57DC-4F40-89E4-789EAD1E1DF3}">
      <dgm:prSet/>
      <dgm:spPr/>
      <dgm:t>
        <a:bodyPr/>
        <a:lstStyle/>
        <a:p>
          <a:r>
            <a:rPr lang="ru-RU" dirty="0" smtClean="0">
              <a:hlinkClick xmlns:r="http://schemas.openxmlformats.org/officeDocument/2006/relationships" r:id="rId3" action="ppaction://hlinksldjump"/>
            </a:rPr>
            <a:t>Творческие</a:t>
          </a:r>
          <a:endParaRPr lang="ru-RU" dirty="0"/>
        </a:p>
      </dgm:t>
    </dgm:pt>
    <dgm:pt modelId="{C6F39929-5337-4A1B-A2A1-F3CA4F885A3C}" type="parTrans" cxnId="{98700304-726D-43D0-9028-865595234E99}">
      <dgm:prSet/>
      <dgm:spPr/>
      <dgm:t>
        <a:bodyPr/>
        <a:lstStyle/>
        <a:p>
          <a:endParaRPr lang="ru-RU"/>
        </a:p>
      </dgm:t>
    </dgm:pt>
    <dgm:pt modelId="{390A608E-96CA-4DB1-BCB7-23C19555DF4C}" type="sibTrans" cxnId="{98700304-726D-43D0-9028-865595234E99}">
      <dgm:prSet/>
      <dgm:spPr/>
      <dgm:t>
        <a:bodyPr/>
        <a:lstStyle/>
        <a:p>
          <a:endParaRPr lang="ru-RU"/>
        </a:p>
      </dgm:t>
    </dgm:pt>
    <dgm:pt modelId="{25809725-093D-4540-856F-310F80800460}">
      <dgm:prSet phldrT="[Текст]"/>
      <dgm:spPr/>
      <dgm:t>
        <a:bodyPr/>
        <a:lstStyle/>
        <a:p>
          <a:r>
            <a:rPr lang="ru-RU" dirty="0" smtClean="0">
              <a:hlinkClick xmlns:r="http://schemas.openxmlformats.org/officeDocument/2006/relationships" r:id="rId4" action="ppaction://hlinksldjump"/>
            </a:rPr>
            <a:t>Педагогические</a:t>
          </a:r>
          <a:r>
            <a:rPr lang="ru-RU" dirty="0" smtClean="0"/>
            <a:t> </a:t>
          </a:r>
          <a:endParaRPr lang="ru-RU" dirty="0"/>
        </a:p>
      </dgm:t>
    </dgm:pt>
    <dgm:pt modelId="{5166E65E-7011-45B9-8998-5F50F3CC9D49}" type="sibTrans" cxnId="{8257AC06-A8F4-4C8C-A76A-B315DD484606}">
      <dgm:prSet/>
      <dgm:spPr/>
      <dgm:t>
        <a:bodyPr/>
        <a:lstStyle/>
        <a:p>
          <a:endParaRPr lang="ru-RU"/>
        </a:p>
      </dgm:t>
    </dgm:pt>
    <dgm:pt modelId="{0D9977DC-274A-4EBC-B675-BEFE9EBB6796}" type="parTrans" cxnId="{8257AC06-A8F4-4C8C-A76A-B315DD484606}">
      <dgm:prSet/>
      <dgm:spPr/>
      <dgm:t>
        <a:bodyPr/>
        <a:lstStyle/>
        <a:p>
          <a:endParaRPr lang="ru-RU"/>
        </a:p>
      </dgm:t>
    </dgm:pt>
    <dgm:pt modelId="{093F1411-DEA0-4A39-9419-85CEA346EBEA}">
      <dgm:prSet/>
      <dgm:spPr/>
      <dgm:t>
        <a:bodyPr/>
        <a:lstStyle/>
        <a:p>
          <a:r>
            <a:rPr lang="ru-RU" dirty="0" smtClean="0">
              <a:hlinkClick xmlns:r="http://schemas.openxmlformats.org/officeDocument/2006/relationships" r:id="rId5" action="ppaction://hlinksldjump"/>
            </a:rPr>
            <a:t>Организаторские</a:t>
          </a:r>
          <a:endParaRPr lang="ru-RU" dirty="0"/>
        </a:p>
      </dgm:t>
    </dgm:pt>
    <dgm:pt modelId="{0415962D-E652-4A05-B846-BCD96F52E70A}" type="sibTrans" cxnId="{3509BB45-E135-47E2-B991-C3580E213A20}">
      <dgm:prSet/>
      <dgm:spPr/>
      <dgm:t>
        <a:bodyPr/>
        <a:lstStyle/>
        <a:p>
          <a:endParaRPr lang="ru-RU"/>
        </a:p>
      </dgm:t>
    </dgm:pt>
    <dgm:pt modelId="{B3E6A7D0-01E3-427D-9E59-59AFA80DB62E}" type="parTrans" cxnId="{3509BB45-E135-47E2-B991-C3580E213A20}">
      <dgm:prSet/>
      <dgm:spPr/>
      <dgm:t>
        <a:bodyPr/>
        <a:lstStyle/>
        <a:p>
          <a:endParaRPr lang="ru-RU"/>
        </a:p>
      </dgm:t>
    </dgm:pt>
    <dgm:pt modelId="{693F1904-6C3F-4D6B-8FEE-B969A99E6969}">
      <dgm:prSet/>
      <dgm:spPr/>
      <dgm:t>
        <a:bodyPr/>
        <a:lstStyle/>
        <a:p>
          <a:r>
            <a:rPr lang="ru-RU" dirty="0" smtClean="0">
              <a:hlinkClick xmlns:r="http://schemas.openxmlformats.org/officeDocument/2006/relationships" r:id="rId6" action="ppaction://hlinksldjump"/>
            </a:rPr>
            <a:t>Литературно-лингвистические</a:t>
          </a:r>
          <a:endParaRPr lang="ru-RU" dirty="0"/>
        </a:p>
      </dgm:t>
    </dgm:pt>
    <dgm:pt modelId="{7BEB069C-A878-4CCD-935C-ABA78DAC8513}" type="parTrans" cxnId="{6D7188B8-4EB7-42BB-A63D-8D4F82B02076}">
      <dgm:prSet/>
      <dgm:spPr/>
      <dgm:t>
        <a:bodyPr/>
        <a:lstStyle/>
        <a:p>
          <a:endParaRPr lang="ru-RU"/>
        </a:p>
      </dgm:t>
    </dgm:pt>
    <dgm:pt modelId="{D7AECF11-46E3-4122-AE9F-A6409F994A24}" type="sibTrans" cxnId="{6D7188B8-4EB7-42BB-A63D-8D4F82B02076}">
      <dgm:prSet/>
      <dgm:spPr/>
      <dgm:t>
        <a:bodyPr/>
        <a:lstStyle/>
        <a:p>
          <a:endParaRPr lang="ru-RU"/>
        </a:p>
      </dgm:t>
    </dgm:pt>
    <dgm:pt modelId="{F227A48B-9CF0-4D80-B3C0-4D1C2DACE872}" type="pres">
      <dgm:prSet presAssocID="{73D5CC3C-F0D8-4D2B-9700-5F7B933098B1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BF00B23-9ADB-4098-B7BA-40D56D9DA650}" type="pres">
      <dgm:prSet presAssocID="{6CFA8D8F-DA03-4BB1-811E-6F6C6CE6B82A}" presName="circle1" presStyleLbl="node1" presStyleIdx="0" presStyleCnt="6"/>
      <dgm:spPr/>
    </dgm:pt>
    <dgm:pt modelId="{2E05F736-B145-463B-9F4F-E4A1FA3210BB}" type="pres">
      <dgm:prSet presAssocID="{6CFA8D8F-DA03-4BB1-811E-6F6C6CE6B82A}" presName="space" presStyleCnt="0"/>
      <dgm:spPr/>
    </dgm:pt>
    <dgm:pt modelId="{FBA14F25-4504-4B28-9449-FFE305E6CF68}" type="pres">
      <dgm:prSet presAssocID="{6CFA8D8F-DA03-4BB1-811E-6F6C6CE6B82A}" presName="rect1" presStyleLbl="alignAcc1" presStyleIdx="0" presStyleCnt="6"/>
      <dgm:spPr/>
      <dgm:t>
        <a:bodyPr/>
        <a:lstStyle/>
        <a:p>
          <a:endParaRPr lang="ru-RU"/>
        </a:p>
      </dgm:t>
    </dgm:pt>
    <dgm:pt modelId="{26FB24FA-A097-4AC0-9CBB-1BFC4DE48983}" type="pres">
      <dgm:prSet presAssocID="{E3B6C281-ACF3-45FF-AFA7-F57AFC037F38}" presName="vertSpace2" presStyleLbl="node1" presStyleIdx="0" presStyleCnt="6"/>
      <dgm:spPr/>
    </dgm:pt>
    <dgm:pt modelId="{96032145-898C-42A5-8633-402CFBDA9ED6}" type="pres">
      <dgm:prSet presAssocID="{E3B6C281-ACF3-45FF-AFA7-F57AFC037F38}" presName="circle2" presStyleLbl="node1" presStyleIdx="1" presStyleCnt="6"/>
      <dgm:spPr/>
    </dgm:pt>
    <dgm:pt modelId="{6FDB1664-8C9E-4ED1-BC02-F7D8C6650BE6}" type="pres">
      <dgm:prSet presAssocID="{E3B6C281-ACF3-45FF-AFA7-F57AFC037F38}" presName="rect2" presStyleLbl="alignAcc1" presStyleIdx="1" presStyleCnt="6"/>
      <dgm:spPr/>
      <dgm:t>
        <a:bodyPr/>
        <a:lstStyle/>
        <a:p>
          <a:endParaRPr lang="ru-RU"/>
        </a:p>
      </dgm:t>
    </dgm:pt>
    <dgm:pt modelId="{D9F89303-FF15-436C-B20B-2512A1EC691E}" type="pres">
      <dgm:prSet presAssocID="{25809725-093D-4540-856F-310F80800460}" presName="vertSpace3" presStyleLbl="node1" presStyleIdx="1" presStyleCnt="6"/>
      <dgm:spPr/>
    </dgm:pt>
    <dgm:pt modelId="{FABADA51-268C-4E30-B550-D8CC84D51FAC}" type="pres">
      <dgm:prSet presAssocID="{25809725-093D-4540-856F-310F80800460}" presName="circle3" presStyleLbl="node1" presStyleIdx="2" presStyleCnt="6"/>
      <dgm:spPr/>
    </dgm:pt>
    <dgm:pt modelId="{9C307107-4F08-45FB-83D5-1A63D87F8B9A}" type="pres">
      <dgm:prSet presAssocID="{25809725-093D-4540-856F-310F80800460}" presName="rect3" presStyleLbl="alignAcc1" presStyleIdx="2" presStyleCnt="6"/>
      <dgm:spPr/>
      <dgm:t>
        <a:bodyPr/>
        <a:lstStyle/>
        <a:p>
          <a:endParaRPr lang="ru-RU"/>
        </a:p>
      </dgm:t>
    </dgm:pt>
    <dgm:pt modelId="{BE589B9D-3904-4988-90E2-8798D60424DD}" type="pres">
      <dgm:prSet presAssocID="{093F1411-DEA0-4A39-9419-85CEA346EBEA}" presName="vertSpace4" presStyleLbl="node1" presStyleIdx="2" presStyleCnt="6"/>
      <dgm:spPr/>
    </dgm:pt>
    <dgm:pt modelId="{8282F156-8334-4E48-B2CA-C657923AB190}" type="pres">
      <dgm:prSet presAssocID="{093F1411-DEA0-4A39-9419-85CEA346EBEA}" presName="circle4" presStyleLbl="node1" presStyleIdx="3" presStyleCnt="6"/>
      <dgm:spPr/>
    </dgm:pt>
    <dgm:pt modelId="{9BB37ED5-DE32-4166-9855-4EE71F5A4A1C}" type="pres">
      <dgm:prSet presAssocID="{093F1411-DEA0-4A39-9419-85CEA346EBEA}" presName="rect4" presStyleLbl="alignAcc1" presStyleIdx="3" presStyleCnt="6"/>
      <dgm:spPr/>
      <dgm:t>
        <a:bodyPr/>
        <a:lstStyle/>
        <a:p>
          <a:endParaRPr lang="ru-RU"/>
        </a:p>
      </dgm:t>
    </dgm:pt>
    <dgm:pt modelId="{56BA8FF2-3112-4BDF-BA7D-D5735E505F0A}" type="pres">
      <dgm:prSet presAssocID="{693F1904-6C3F-4D6B-8FEE-B969A99E6969}" presName="vertSpace5" presStyleLbl="node1" presStyleIdx="3" presStyleCnt="6"/>
      <dgm:spPr/>
    </dgm:pt>
    <dgm:pt modelId="{9ED487DE-0FC3-4179-AFE7-60F16DEBB129}" type="pres">
      <dgm:prSet presAssocID="{693F1904-6C3F-4D6B-8FEE-B969A99E6969}" presName="circle5" presStyleLbl="node1" presStyleIdx="4" presStyleCnt="6"/>
      <dgm:spPr/>
    </dgm:pt>
    <dgm:pt modelId="{6C0958ED-638C-4D9B-8C80-987AFDED4DA0}" type="pres">
      <dgm:prSet presAssocID="{693F1904-6C3F-4D6B-8FEE-B969A99E6969}" presName="rect5" presStyleLbl="alignAcc1" presStyleIdx="4" presStyleCnt="6"/>
      <dgm:spPr/>
      <dgm:t>
        <a:bodyPr/>
        <a:lstStyle/>
        <a:p>
          <a:endParaRPr lang="ru-RU"/>
        </a:p>
      </dgm:t>
    </dgm:pt>
    <dgm:pt modelId="{4A48DACA-BD20-4D4C-9BA9-B91203A0B2B9}" type="pres">
      <dgm:prSet presAssocID="{25EE4589-57DC-4F40-89E4-789EAD1E1DF3}" presName="vertSpace6" presStyleLbl="node1" presStyleIdx="4" presStyleCnt="6"/>
      <dgm:spPr/>
    </dgm:pt>
    <dgm:pt modelId="{05965038-6D17-4E79-B641-25E9A3775388}" type="pres">
      <dgm:prSet presAssocID="{25EE4589-57DC-4F40-89E4-789EAD1E1DF3}" presName="circle6" presStyleLbl="node1" presStyleIdx="5" presStyleCnt="6"/>
      <dgm:spPr/>
    </dgm:pt>
    <dgm:pt modelId="{B08E96B1-8809-4652-8B28-E4F997207876}" type="pres">
      <dgm:prSet presAssocID="{25EE4589-57DC-4F40-89E4-789EAD1E1DF3}" presName="rect6" presStyleLbl="alignAcc1" presStyleIdx="5" presStyleCnt="6"/>
      <dgm:spPr/>
      <dgm:t>
        <a:bodyPr/>
        <a:lstStyle/>
        <a:p>
          <a:endParaRPr lang="ru-RU"/>
        </a:p>
      </dgm:t>
    </dgm:pt>
    <dgm:pt modelId="{FE89BB09-6B64-42F5-B035-BA31EF378D7F}" type="pres">
      <dgm:prSet presAssocID="{6CFA8D8F-DA03-4BB1-811E-6F6C6CE6B82A}" presName="rect1ParTxNoCh" presStyleLbl="alignAcc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988E02-1778-435F-A19C-252D71866D3D}" type="pres">
      <dgm:prSet presAssocID="{E3B6C281-ACF3-45FF-AFA7-F57AFC037F38}" presName="rect2ParTxNoCh" presStyleLbl="alignAcc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F04B15-5A3B-487F-A14E-969D8AF4E598}" type="pres">
      <dgm:prSet presAssocID="{25809725-093D-4540-856F-310F80800460}" presName="rect3ParTxNoCh" presStyleLbl="alignAcc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33EAE6-96F5-470B-9D57-89BCDAEDF3D0}" type="pres">
      <dgm:prSet presAssocID="{093F1411-DEA0-4A39-9419-85CEA346EBEA}" presName="rect4ParTxNoCh" presStyleLbl="alignAcc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E42B76-D579-4B7C-BD3E-B14536870219}" type="pres">
      <dgm:prSet presAssocID="{693F1904-6C3F-4D6B-8FEE-B969A99E6969}" presName="rect5ParTxNoCh" presStyleLbl="alignAcc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4E4133-D38E-4EA8-96F6-9E7D45C14CC3}" type="pres">
      <dgm:prSet presAssocID="{25EE4589-57DC-4F40-89E4-789EAD1E1DF3}" presName="rect6ParTxNoCh" presStyleLbl="alignAcc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1E8FE29-45EC-48CB-95D5-FFED54695433}" type="presOf" srcId="{6CFA8D8F-DA03-4BB1-811E-6F6C6CE6B82A}" destId="{FBA14F25-4504-4B28-9449-FFE305E6CF68}" srcOrd="0" destOrd="0" presId="urn:microsoft.com/office/officeart/2005/8/layout/target3"/>
    <dgm:cxn modelId="{9EA7B8FB-5B88-4D15-9DC3-5083DD44EC39}" type="presOf" srcId="{25EE4589-57DC-4F40-89E4-789EAD1E1DF3}" destId="{B08E96B1-8809-4652-8B28-E4F997207876}" srcOrd="0" destOrd="0" presId="urn:microsoft.com/office/officeart/2005/8/layout/target3"/>
    <dgm:cxn modelId="{8257AC06-A8F4-4C8C-A76A-B315DD484606}" srcId="{73D5CC3C-F0D8-4D2B-9700-5F7B933098B1}" destId="{25809725-093D-4540-856F-310F80800460}" srcOrd="2" destOrd="0" parTransId="{0D9977DC-274A-4EBC-B675-BEFE9EBB6796}" sibTransId="{5166E65E-7011-45B9-8998-5F50F3CC9D49}"/>
    <dgm:cxn modelId="{99A0B042-F6DB-42D5-A0A7-55648FC60337}" srcId="{73D5CC3C-F0D8-4D2B-9700-5F7B933098B1}" destId="{E3B6C281-ACF3-45FF-AFA7-F57AFC037F38}" srcOrd="1" destOrd="0" parTransId="{C1EFB04A-7427-41E7-BB3E-670ADD64E9B7}" sibTransId="{88C2EFD2-77C0-4554-B80D-BEC6BBA1617C}"/>
    <dgm:cxn modelId="{50D33972-94CD-4EDC-B896-C8449AAACF84}" type="presOf" srcId="{E3B6C281-ACF3-45FF-AFA7-F57AFC037F38}" destId="{6B988E02-1778-435F-A19C-252D71866D3D}" srcOrd="1" destOrd="0" presId="urn:microsoft.com/office/officeart/2005/8/layout/target3"/>
    <dgm:cxn modelId="{6D9F0D3A-5138-4862-B57D-7FE544C86FF8}" type="presOf" srcId="{093F1411-DEA0-4A39-9419-85CEA346EBEA}" destId="{9BB37ED5-DE32-4166-9855-4EE71F5A4A1C}" srcOrd="0" destOrd="0" presId="urn:microsoft.com/office/officeart/2005/8/layout/target3"/>
    <dgm:cxn modelId="{3C41CAF2-EB4C-4299-9CEB-39C8CECE3DBA}" type="presOf" srcId="{25EE4589-57DC-4F40-89E4-789EAD1E1DF3}" destId="{854E4133-D38E-4EA8-96F6-9E7D45C14CC3}" srcOrd="1" destOrd="0" presId="urn:microsoft.com/office/officeart/2005/8/layout/target3"/>
    <dgm:cxn modelId="{93ACEAFA-F0DE-46DB-BA99-0CCCEFF11CC3}" type="presOf" srcId="{6CFA8D8F-DA03-4BB1-811E-6F6C6CE6B82A}" destId="{FE89BB09-6B64-42F5-B035-BA31EF378D7F}" srcOrd="1" destOrd="0" presId="urn:microsoft.com/office/officeart/2005/8/layout/target3"/>
    <dgm:cxn modelId="{88185780-7057-43B4-B3A4-4D298D6DFBBA}" type="presOf" srcId="{693F1904-6C3F-4D6B-8FEE-B969A99E6969}" destId="{6C0958ED-638C-4D9B-8C80-987AFDED4DA0}" srcOrd="0" destOrd="0" presId="urn:microsoft.com/office/officeart/2005/8/layout/target3"/>
    <dgm:cxn modelId="{7E8AD2BF-DCBE-434B-B92C-D6B04E595FC8}" srcId="{73D5CC3C-F0D8-4D2B-9700-5F7B933098B1}" destId="{6CFA8D8F-DA03-4BB1-811E-6F6C6CE6B82A}" srcOrd="0" destOrd="0" parTransId="{9FA784F6-A5B6-4D11-9EE0-55734D701ACC}" sibTransId="{4BA987EB-06B1-4271-8016-B32DECDBE8CF}"/>
    <dgm:cxn modelId="{34CD4581-A28F-4813-9248-1FBCAD4B38F1}" type="presOf" srcId="{E3B6C281-ACF3-45FF-AFA7-F57AFC037F38}" destId="{6FDB1664-8C9E-4ED1-BC02-F7D8C6650BE6}" srcOrd="0" destOrd="0" presId="urn:microsoft.com/office/officeart/2005/8/layout/target3"/>
    <dgm:cxn modelId="{21A192FD-543E-422D-8F63-ADAD28D8B58F}" type="presOf" srcId="{093F1411-DEA0-4A39-9419-85CEA346EBEA}" destId="{DE33EAE6-96F5-470B-9D57-89BCDAEDF3D0}" srcOrd="1" destOrd="0" presId="urn:microsoft.com/office/officeart/2005/8/layout/target3"/>
    <dgm:cxn modelId="{E26D2ADB-7ACA-4702-AA46-E5B7BA07365C}" type="presOf" srcId="{25809725-093D-4540-856F-310F80800460}" destId="{9C307107-4F08-45FB-83D5-1A63D87F8B9A}" srcOrd="0" destOrd="0" presId="urn:microsoft.com/office/officeart/2005/8/layout/target3"/>
    <dgm:cxn modelId="{98700304-726D-43D0-9028-865595234E99}" srcId="{73D5CC3C-F0D8-4D2B-9700-5F7B933098B1}" destId="{25EE4589-57DC-4F40-89E4-789EAD1E1DF3}" srcOrd="5" destOrd="0" parTransId="{C6F39929-5337-4A1B-A2A1-F3CA4F885A3C}" sibTransId="{390A608E-96CA-4DB1-BCB7-23C19555DF4C}"/>
    <dgm:cxn modelId="{0E5C6514-BDD0-4A57-B53B-C4438774F7B3}" type="presOf" srcId="{73D5CC3C-F0D8-4D2B-9700-5F7B933098B1}" destId="{F227A48B-9CF0-4D80-B3C0-4D1C2DACE872}" srcOrd="0" destOrd="0" presId="urn:microsoft.com/office/officeart/2005/8/layout/target3"/>
    <dgm:cxn modelId="{6D7188B8-4EB7-42BB-A63D-8D4F82B02076}" srcId="{73D5CC3C-F0D8-4D2B-9700-5F7B933098B1}" destId="{693F1904-6C3F-4D6B-8FEE-B969A99E6969}" srcOrd="4" destOrd="0" parTransId="{7BEB069C-A878-4CCD-935C-ABA78DAC8513}" sibTransId="{D7AECF11-46E3-4122-AE9F-A6409F994A24}"/>
    <dgm:cxn modelId="{E407406B-CC26-4BE3-AB1F-7B8C4226300D}" type="presOf" srcId="{693F1904-6C3F-4D6B-8FEE-B969A99E6969}" destId="{C7E42B76-D579-4B7C-BD3E-B14536870219}" srcOrd="1" destOrd="0" presId="urn:microsoft.com/office/officeart/2005/8/layout/target3"/>
    <dgm:cxn modelId="{0685C784-94CE-4FA4-9EA6-F79B097D93F2}" type="presOf" srcId="{25809725-093D-4540-856F-310F80800460}" destId="{07F04B15-5A3B-487F-A14E-969D8AF4E598}" srcOrd="1" destOrd="0" presId="urn:microsoft.com/office/officeart/2005/8/layout/target3"/>
    <dgm:cxn modelId="{3509BB45-E135-47E2-B991-C3580E213A20}" srcId="{73D5CC3C-F0D8-4D2B-9700-5F7B933098B1}" destId="{093F1411-DEA0-4A39-9419-85CEA346EBEA}" srcOrd="3" destOrd="0" parTransId="{B3E6A7D0-01E3-427D-9E59-59AFA80DB62E}" sibTransId="{0415962D-E652-4A05-B846-BCD96F52E70A}"/>
    <dgm:cxn modelId="{26A8F45F-C589-499C-A5A9-5E76EBF6B0E9}" type="presParOf" srcId="{F227A48B-9CF0-4D80-B3C0-4D1C2DACE872}" destId="{8BF00B23-9ADB-4098-B7BA-40D56D9DA650}" srcOrd="0" destOrd="0" presId="urn:microsoft.com/office/officeart/2005/8/layout/target3"/>
    <dgm:cxn modelId="{6A14E1D7-FCC7-4045-92A5-1F503DF460E9}" type="presParOf" srcId="{F227A48B-9CF0-4D80-B3C0-4D1C2DACE872}" destId="{2E05F736-B145-463B-9F4F-E4A1FA3210BB}" srcOrd="1" destOrd="0" presId="urn:microsoft.com/office/officeart/2005/8/layout/target3"/>
    <dgm:cxn modelId="{2F533084-FC52-43F5-99A1-2DF766902F3E}" type="presParOf" srcId="{F227A48B-9CF0-4D80-B3C0-4D1C2DACE872}" destId="{FBA14F25-4504-4B28-9449-FFE305E6CF68}" srcOrd="2" destOrd="0" presId="urn:microsoft.com/office/officeart/2005/8/layout/target3"/>
    <dgm:cxn modelId="{0B6B4AF2-12B2-486D-B138-C7FBD8CE9091}" type="presParOf" srcId="{F227A48B-9CF0-4D80-B3C0-4D1C2DACE872}" destId="{26FB24FA-A097-4AC0-9CBB-1BFC4DE48983}" srcOrd="3" destOrd="0" presId="urn:microsoft.com/office/officeart/2005/8/layout/target3"/>
    <dgm:cxn modelId="{983B7AFC-218D-4A6B-AC40-593EE1179C9C}" type="presParOf" srcId="{F227A48B-9CF0-4D80-B3C0-4D1C2DACE872}" destId="{96032145-898C-42A5-8633-402CFBDA9ED6}" srcOrd="4" destOrd="0" presId="urn:microsoft.com/office/officeart/2005/8/layout/target3"/>
    <dgm:cxn modelId="{B7AA61CF-10B2-4EF1-88D9-A4A675C9134E}" type="presParOf" srcId="{F227A48B-9CF0-4D80-B3C0-4D1C2DACE872}" destId="{6FDB1664-8C9E-4ED1-BC02-F7D8C6650BE6}" srcOrd="5" destOrd="0" presId="urn:microsoft.com/office/officeart/2005/8/layout/target3"/>
    <dgm:cxn modelId="{59BA606F-0284-4FC7-BAA9-B9191A1050B7}" type="presParOf" srcId="{F227A48B-9CF0-4D80-B3C0-4D1C2DACE872}" destId="{D9F89303-FF15-436C-B20B-2512A1EC691E}" srcOrd="6" destOrd="0" presId="urn:microsoft.com/office/officeart/2005/8/layout/target3"/>
    <dgm:cxn modelId="{F6F15454-B849-4301-9BEB-4B12BB1EAD8D}" type="presParOf" srcId="{F227A48B-9CF0-4D80-B3C0-4D1C2DACE872}" destId="{FABADA51-268C-4E30-B550-D8CC84D51FAC}" srcOrd="7" destOrd="0" presId="urn:microsoft.com/office/officeart/2005/8/layout/target3"/>
    <dgm:cxn modelId="{C5D59AC2-DE11-4C88-9055-7E685515D8DD}" type="presParOf" srcId="{F227A48B-9CF0-4D80-B3C0-4D1C2DACE872}" destId="{9C307107-4F08-45FB-83D5-1A63D87F8B9A}" srcOrd="8" destOrd="0" presId="urn:microsoft.com/office/officeart/2005/8/layout/target3"/>
    <dgm:cxn modelId="{F13420B4-F8B0-4F46-8B2B-659EC78AD055}" type="presParOf" srcId="{F227A48B-9CF0-4D80-B3C0-4D1C2DACE872}" destId="{BE589B9D-3904-4988-90E2-8798D60424DD}" srcOrd="9" destOrd="0" presId="urn:microsoft.com/office/officeart/2005/8/layout/target3"/>
    <dgm:cxn modelId="{5E344062-0868-493F-AB75-B77925E2BFC8}" type="presParOf" srcId="{F227A48B-9CF0-4D80-B3C0-4D1C2DACE872}" destId="{8282F156-8334-4E48-B2CA-C657923AB190}" srcOrd="10" destOrd="0" presId="urn:microsoft.com/office/officeart/2005/8/layout/target3"/>
    <dgm:cxn modelId="{3DF91FA5-5CB4-4E04-8B52-81091308F542}" type="presParOf" srcId="{F227A48B-9CF0-4D80-B3C0-4D1C2DACE872}" destId="{9BB37ED5-DE32-4166-9855-4EE71F5A4A1C}" srcOrd="11" destOrd="0" presId="urn:microsoft.com/office/officeart/2005/8/layout/target3"/>
    <dgm:cxn modelId="{75055649-9A55-447E-A5B2-0469E35ED34C}" type="presParOf" srcId="{F227A48B-9CF0-4D80-B3C0-4D1C2DACE872}" destId="{56BA8FF2-3112-4BDF-BA7D-D5735E505F0A}" srcOrd="12" destOrd="0" presId="urn:microsoft.com/office/officeart/2005/8/layout/target3"/>
    <dgm:cxn modelId="{513DDBF4-03F4-48D1-BE34-4286DEBB34D8}" type="presParOf" srcId="{F227A48B-9CF0-4D80-B3C0-4D1C2DACE872}" destId="{9ED487DE-0FC3-4179-AFE7-60F16DEBB129}" srcOrd="13" destOrd="0" presId="urn:microsoft.com/office/officeart/2005/8/layout/target3"/>
    <dgm:cxn modelId="{D6E3604D-3921-459C-B147-0B488688C71D}" type="presParOf" srcId="{F227A48B-9CF0-4D80-B3C0-4D1C2DACE872}" destId="{6C0958ED-638C-4D9B-8C80-987AFDED4DA0}" srcOrd="14" destOrd="0" presId="urn:microsoft.com/office/officeart/2005/8/layout/target3"/>
    <dgm:cxn modelId="{4DD03B3F-E5BF-4755-AECC-6B10D4E986E8}" type="presParOf" srcId="{F227A48B-9CF0-4D80-B3C0-4D1C2DACE872}" destId="{4A48DACA-BD20-4D4C-9BA9-B91203A0B2B9}" srcOrd="15" destOrd="0" presId="urn:microsoft.com/office/officeart/2005/8/layout/target3"/>
    <dgm:cxn modelId="{E9EBC6C2-0720-4ED8-B965-45AA973666FC}" type="presParOf" srcId="{F227A48B-9CF0-4D80-B3C0-4D1C2DACE872}" destId="{05965038-6D17-4E79-B641-25E9A3775388}" srcOrd="16" destOrd="0" presId="urn:microsoft.com/office/officeart/2005/8/layout/target3"/>
    <dgm:cxn modelId="{2A884F41-4764-4989-8053-D55C1564B310}" type="presParOf" srcId="{F227A48B-9CF0-4D80-B3C0-4D1C2DACE872}" destId="{B08E96B1-8809-4652-8B28-E4F997207876}" srcOrd="17" destOrd="0" presId="urn:microsoft.com/office/officeart/2005/8/layout/target3"/>
    <dgm:cxn modelId="{CE28B249-AF23-4DC2-A83A-05D31E1F6D1A}" type="presParOf" srcId="{F227A48B-9CF0-4D80-B3C0-4D1C2DACE872}" destId="{FE89BB09-6B64-42F5-B035-BA31EF378D7F}" srcOrd="18" destOrd="0" presId="urn:microsoft.com/office/officeart/2005/8/layout/target3"/>
    <dgm:cxn modelId="{00EFD346-DCC9-4046-86D4-D7E9704B1AC2}" type="presParOf" srcId="{F227A48B-9CF0-4D80-B3C0-4D1C2DACE872}" destId="{6B988E02-1778-435F-A19C-252D71866D3D}" srcOrd="19" destOrd="0" presId="urn:microsoft.com/office/officeart/2005/8/layout/target3"/>
    <dgm:cxn modelId="{EDBCF60B-5BD1-48F2-BB70-DE611F3A5240}" type="presParOf" srcId="{F227A48B-9CF0-4D80-B3C0-4D1C2DACE872}" destId="{07F04B15-5A3B-487F-A14E-969D8AF4E598}" srcOrd="20" destOrd="0" presId="urn:microsoft.com/office/officeart/2005/8/layout/target3"/>
    <dgm:cxn modelId="{1CA8F74E-349C-45F1-B913-E5A53E119500}" type="presParOf" srcId="{F227A48B-9CF0-4D80-B3C0-4D1C2DACE872}" destId="{DE33EAE6-96F5-470B-9D57-89BCDAEDF3D0}" srcOrd="21" destOrd="0" presId="urn:microsoft.com/office/officeart/2005/8/layout/target3"/>
    <dgm:cxn modelId="{9A060B16-ADEB-4BB1-974C-2226B077A39E}" type="presParOf" srcId="{F227A48B-9CF0-4D80-B3C0-4D1C2DACE872}" destId="{C7E42B76-D579-4B7C-BD3E-B14536870219}" srcOrd="22" destOrd="0" presId="urn:microsoft.com/office/officeart/2005/8/layout/target3"/>
    <dgm:cxn modelId="{C2AFB7B8-48D2-429B-BC26-FA0ABDAC6717}" type="presParOf" srcId="{F227A48B-9CF0-4D80-B3C0-4D1C2DACE872}" destId="{854E4133-D38E-4EA8-96F6-9E7D45C14CC3}" srcOrd="2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63035DD-DFB6-451D-8493-830A93E3E617}" type="doc">
      <dgm:prSet loTypeId="urn:microsoft.com/office/officeart/2005/8/layout/list1" loCatId="list" qsTypeId="urn:microsoft.com/office/officeart/2005/8/quickstyle/3d3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73396059-FD18-46D4-BAA5-A825C511D286}">
      <dgm:prSet phldrT="[Текст]" custT="1"/>
      <dgm:spPr/>
      <dgm:t>
        <a:bodyPr/>
        <a:lstStyle/>
        <a:p>
          <a:pPr algn="ctr"/>
          <a:r>
            <a:rPr lang="ru-RU" sz="2800" dirty="0" smtClean="0"/>
            <a:t>человек - природа</a:t>
          </a:r>
          <a:endParaRPr lang="ru-RU" sz="2800" dirty="0"/>
        </a:p>
      </dgm:t>
    </dgm:pt>
    <dgm:pt modelId="{DE3EF5EA-16ED-4BFE-B359-6F5AA345E8EF}" type="parTrans" cxnId="{B9BC37A7-428D-4241-AD0E-6435A5C1A1F2}">
      <dgm:prSet/>
      <dgm:spPr/>
      <dgm:t>
        <a:bodyPr/>
        <a:lstStyle/>
        <a:p>
          <a:pPr algn="ctr"/>
          <a:endParaRPr lang="ru-RU"/>
        </a:p>
      </dgm:t>
    </dgm:pt>
    <dgm:pt modelId="{B1A34999-D783-498A-AEB2-C96F3FC6AB77}" type="sibTrans" cxnId="{B9BC37A7-428D-4241-AD0E-6435A5C1A1F2}">
      <dgm:prSet/>
      <dgm:spPr/>
      <dgm:t>
        <a:bodyPr/>
        <a:lstStyle/>
        <a:p>
          <a:pPr algn="ctr"/>
          <a:endParaRPr lang="ru-RU"/>
        </a:p>
      </dgm:t>
    </dgm:pt>
    <dgm:pt modelId="{5B3D93EF-0BE7-42BA-AE83-4A63C7FB13B3}">
      <dgm:prSet phldrT="[Текст]" custT="1"/>
      <dgm:spPr/>
      <dgm:t>
        <a:bodyPr/>
        <a:lstStyle/>
        <a:p>
          <a:pPr algn="ctr"/>
          <a:r>
            <a:rPr lang="ru-RU" sz="2800" dirty="0" smtClean="0"/>
            <a:t>человек - техника</a:t>
          </a:r>
          <a:endParaRPr lang="ru-RU" sz="2800" dirty="0"/>
        </a:p>
      </dgm:t>
    </dgm:pt>
    <dgm:pt modelId="{72DB1CA3-0B1D-4BB5-8716-69871E69AA31}" type="parTrans" cxnId="{85DF9A64-8C1B-4A19-8917-B1A1BCF6608A}">
      <dgm:prSet/>
      <dgm:spPr/>
      <dgm:t>
        <a:bodyPr/>
        <a:lstStyle/>
        <a:p>
          <a:pPr algn="ctr"/>
          <a:endParaRPr lang="ru-RU"/>
        </a:p>
      </dgm:t>
    </dgm:pt>
    <dgm:pt modelId="{3C56A691-5673-4696-9D10-028FD50A00E0}" type="sibTrans" cxnId="{85DF9A64-8C1B-4A19-8917-B1A1BCF6608A}">
      <dgm:prSet/>
      <dgm:spPr/>
      <dgm:t>
        <a:bodyPr/>
        <a:lstStyle/>
        <a:p>
          <a:pPr algn="ctr"/>
          <a:endParaRPr lang="ru-RU"/>
        </a:p>
      </dgm:t>
    </dgm:pt>
    <dgm:pt modelId="{7472A7BB-4E2F-4FAB-921B-B761DB52C574}">
      <dgm:prSet phldrT="[Текст]" custT="1"/>
      <dgm:spPr/>
      <dgm:t>
        <a:bodyPr/>
        <a:lstStyle/>
        <a:p>
          <a:pPr algn="ctr"/>
          <a:r>
            <a:rPr lang="ru-RU" sz="2800" dirty="0" smtClean="0"/>
            <a:t>человек - человек</a:t>
          </a:r>
          <a:endParaRPr lang="ru-RU" sz="2800" dirty="0"/>
        </a:p>
      </dgm:t>
    </dgm:pt>
    <dgm:pt modelId="{AD594420-113F-4709-AE88-E2EB8BD3DFE6}" type="parTrans" cxnId="{079CF9B5-EBEF-408C-ACF3-B948C2009D6A}">
      <dgm:prSet/>
      <dgm:spPr/>
      <dgm:t>
        <a:bodyPr/>
        <a:lstStyle/>
        <a:p>
          <a:pPr algn="ctr"/>
          <a:endParaRPr lang="ru-RU"/>
        </a:p>
      </dgm:t>
    </dgm:pt>
    <dgm:pt modelId="{DDC40AE5-6BA9-432B-B176-57F61A540091}" type="sibTrans" cxnId="{079CF9B5-EBEF-408C-ACF3-B948C2009D6A}">
      <dgm:prSet/>
      <dgm:spPr/>
      <dgm:t>
        <a:bodyPr/>
        <a:lstStyle/>
        <a:p>
          <a:pPr algn="ctr"/>
          <a:endParaRPr lang="ru-RU"/>
        </a:p>
      </dgm:t>
    </dgm:pt>
    <dgm:pt modelId="{86804436-E1A6-43B9-8C5F-13F916914361}">
      <dgm:prSet custT="1"/>
      <dgm:spPr/>
      <dgm:t>
        <a:bodyPr/>
        <a:lstStyle/>
        <a:p>
          <a:pPr algn="ctr"/>
          <a:r>
            <a:rPr lang="ru-RU" sz="2800" dirty="0" smtClean="0"/>
            <a:t>человек – знаковая система</a:t>
          </a:r>
          <a:endParaRPr lang="ru-RU" sz="2800" dirty="0"/>
        </a:p>
      </dgm:t>
    </dgm:pt>
    <dgm:pt modelId="{9F3C574A-7964-44DA-B300-4A6BF2A593EE}" type="parTrans" cxnId="{704D6837-8DB1-4EE5-8289-98D5EE5B65E2}">
      <dgm:prSet/>
      <dgm:spPr/>
      <dgm:t>
        <a:bodyPr/>
        <a:lstStyle/>
        <a:p>
          <a:pPr algn="ctr"/>
          <a:endParaRPr lang="ru-RU"/>
        </a:p>
      </dgm:t>
    </dgm:pt>
    <dgm:pt modelId="{FAAA80DC-10D0-435C-85F9-07CC0774A1C4}" type="sibTrans" cxnId="{704D6837-8DB1-4EE5-8289-98D5EE5B65E2}">
      <dgm:prSet/>
      <dgm:spPr/>
      <dgm:t>
        <a:bodyPr/>
        <a:lstStyle/>
        <a:p>
          <a:pPr algn="ctr"/>
          <a:endParaRPr lang="ru-RU"/>
        </a:p>
      </dgm:t>
    </dgm:pt>
    <dgm:pt modelId="{9A5A1818-E6EE-412B-9E9E-2802A1CB23AC}">
      <dgm:prSet custT="1"/>
      <dgm:spPr/>
      <dgm:t>
        <a:bodyPr/>
        <a:lstStyle/>
        <a:p>
          <a:pPr algn="ctr"/>
          <a:r>
            <a:rPr lang="ru-RU" sz="2800" dirty="0" smtClean="0"/>
            <a:t>человек – художественный образ</a:t>
          </a:r>
          <a:endParaRPr lang="ru-RU" sz="2800" dirty="0"/>
        </a:p>
      </dgm:t>
    </dgm:pt>
    <dgm:pt modelId="{F4821FCB-0E2E-4898-8F97-11F79BFAC428}" type="parTrans" cxnId="{09EABECC-3DD0-4BD9-A3AB-090C39D22C07}">
      <dgm:prSet/>
      <dgm:spPr/>
      <dgm:t>
        <a:bodyPr/>
        <a:lstStyle/>
        <a:p>
          <a:pPr algn="ctr"/>
          <a:endParaRPr lang="ru-RU"/>
        </a:p>
      </dgm:t>
    </dgm:pt>
    <dgm:pt modelId="{00FE8B70-96FA-4F00-91F9-231696B9E9E5}" type="sibTrans" cxnId="{09EABECC-3DD0-4BD9-A3AB-090C39D22C07}">
      <dgm:prSet/>
      <dgm:spPr/>
      <dgm:t>
        <a:bodyPr/>
        <a:lstStyle/>
        <a:p>
          <a:pPr algn="ctr"/>
          <a:endParaRPr lang="ru-RU"/>
        </a:p>
      </dgm:t>
    </dgm:pt>
    <dgm:pt modelId="{B264941A-80F0-4AE5-87C3-964DD6BE6E0D}" type="pres">
      <dgm:prSet presAssocID="{563035DD-DFB6-451D-8493-830A93E3E617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B6C04D8-4167-4395-AF66-804FE70F7C4C}" type="pres">
      <dgm:prSet presAssocID="{73396059-FD18-46D4-BAA5-A825C511D286}" presName="parentLin" presStyleCnt="0"/>
      <dgm:spPr/>
    </dgm:pt>
    <dgm:pt modelId="{0FC1A7E8-BF5D-48DF-912A-018C1B067221}" type="pres">
      <dgm:prSet presAssocID="{73396059-FD18-46D4-BAA5-A825C511D286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B5D05005-2CD0-46E5-A68D-4FD66E472948}" type="pres">
      <dgm:prSet presAssocID="{73396059-FD18-46D4-BAA5-A825C511D286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355B88-0D66-46AE-99BD-B090184B2B13}" type="pres">
      <dgm:prSet presAssocID="{73396059-FD18-46D4-BAA5-A825C511D286}" presName="negativeSpace" presStyleCnt="0"/>
      <dgm:spPr/>
    </dgm:pt>
    <dgm:pt modelId="{7DFE1058-7297-4E52-9D18-84333206EF0E}" type="pres">
      <dgm:prSet presAssocID="{73396059-FD18-46D4-BAA5-A825C511D286}" presName="childText" presStyleLbl="conFgAcc1" presStyleIdx="0" presStyleCnt="5">
        <dgm:presLayoutVars>
          <dgm:bulletEnabled val="1"/>
        </dgm:presLayoutVars>
      </dgm:prSet>
      <dgm:spPr/>
    </dgm:pt>
    <dgm:pt modelId="{F9041D7A-5BB3-4EAE-922A-7F1F0CB88C63}" type="pres">
      <dgm:prSet presAssocID="{B1A34999-D783-498A-AEB2-C96F3FC6AB77}" presName="spaceBetweenRectangles" presStyleCnt="0"/>
      <dgm:spPr/>
    </dgm:pt>
    <dgm:pt modelId="{FEDAB5FB-91D7-4E46-BD5E-DEAE8CDF0444}" type="pres">
      <dgm:prSet presAssocID="{5B3D93EF-0BE7-42BA-AE83-4A63C7FB13B3}" presName="parentLin" presStyleCnt="0"/>
      <dgm:spPr/>
    </dgm:pt>
    <dgm:pt modelId="{A7395E80-ACC8-4D4B-ADE9-3EC0CC38D14E}" type="pres">
      <dgm:prSet presAssocID="{5B3D93EF-0BE7-42BA-AE83-4A63C7FB13B3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9863EC50-F045-4A65-8686-C60ED99EB75C}" type="pres">
      <dgm:prSet presAssocID="{5B3D93EF-0BE7-42BA-AE83-4A63C7FB13B3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30597E-1F6E-4440-8268-4D8A1554098A}" type="pres">
      <dgm:prSet presAssocID="{5B3D93EF-0BE7-42BA-AE83-4A63C7FB13B3}" presName="negativeSpace" presStyleCnt="0"/>
      <dgm:spPr/>
    </dgm:pt>
    <dgm:pt modelId="{BFFEB6A1-7AD7-4DF9-8BE6-50106BA277C2}" type="pres">
      <dgm:prSet presAssocID="{5B3D93EF-0BE7-42BA-AE83-4A63C7FB13B3}" presName="childText" presStyleLbl="conFgAcc1" presStyleIdx="1" presStyleCnt="5">
        <dgm:presLayoutVars>
          <dgm:bulletEnabled val="1"/>
        </dgm:presLayoutVars>
      </dgm:prSet>
      <dgm:spPr/>
    </dgm:pt>
    <dgm:pt modelId="{2A51A165-65F8-4172-96F6-B683D985F3C0}" type="pres">
      <dgm:prSet presAssocID="{3C56A691-5673-4696-9D10-028FD50A00E0}" presName="spaceBetweenRectangles" presStyleCnt="0"/>
      <dgm:spPr/>
    </dgm:pt>
    <dgm:pt modelId="{20DC83A3-3F5A-4868-A253-5634A27B36A6}" type="pres">
      <dgm:prSet presAssocID="{7472A7BB-4E2F-4FAB-921B-B761DB52C574}" presName="parentLin" presStyleCnt="0"/>
      <dgm:spPr/>
    </dgm:pt>
    <dgm:pt modelId="{D95C4ED2-43F9-46AA-B928-00CF03956688}" type="pres">
      <dgm:prSet presAssocID="{7472A7BB-4E2F-4FAB-921B-B761DB52C574}" presName="parentLeftMargin" presStyleLbl="node1" presStyleIdx="1" presStyleCnt="5"/>
      <dgm:spPr/>
      <dgm:t>
        <a:bodyPr/>
        <a:lstStyle/>
        <a:p>
          <a:endParaRPr lang="ru-RU"/>
        </a:p>
      </dgm:t>
    </dgm:pt>
    <dgm:pt modelId="{7185FB67-FF40-4C53-8B35-E57815314E6D}" type="pres">
      <dgm:prSet presAssocID="{7472A7BB-4E2F-4FAB-921B-B761DB52C574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FD0FFB-AB36-4F80-9E4B-D2DD9C9CB09D}" type="pres">
      <dgm:prSet presAssocID="{7472A7BB-4E2F-4FAB-921B-B761DB52C574}" presName="negativeSpace" presStyleCnt="0"/>
      <dgm:spPr/>
    </dgm:pt>
    <dgm:pt modelId="{BA20234A-5EE0-4E7A-BAEB-198D1B9EA158}" type="pres">
      <dgm:prSet presAssocID="{7472A7BB-4E2F-4FAB-921B-B761DB52C574}" presName="childText" presStyleLbl="conFgAcc1" presStyleIdx="2" presStyleCnt="5">
        <dgm:presLayoutVars>
          <dgm:bulletEnabled val="1"/>
        </dgm:presLayoutVars>
      </dgm:prSet>
      <dgm:spPr/>
    </dgm:pt>
    <dgm:pt modelId="{A38F18EA-0B34-4A5B-BB15-ED96C96F58E6}" type="pres">
      <dgm:prSet presAssocID="{DDC40AE5-6BA9-432B-B176-57F61A540091}" presName="spaceBetweenRectangles" presStyleCnt="0"/>
      <dgm:spPr/>
    </dgm:pt>
    <dgm:pt modelId="{3FC3D40C-B44C-4E06-AEA4-4B459FE5989E}" type="pres">
      <dgm:prSet presAssocID="{86804436-E1A6-43B9-8C5F-13F916914361}" presName="parentLin" presStyleCnt="0"/>
      <dgm:spPr/>
    </dgm:pt>
    <dgm:pt modelId="{AFDE4DFE-94FD-4B7A-8D97-32258D47D73F}" type="pres">
      <dgm:prSet presAssocID="{86804436-E1A6-43B9-8C5F-13F916914361}" presName="parentLeftMargin" presStyleLbl="node1" presStyleIdx="2" presStyleCnt="5"/>
      <dgm:spPr/>
      <dgm:t>
        <a:bodyPr/>
        <a:lstStyle/>
        <a:p>
          <a:endParaRPr lang="ru-RU"/>
        </a:p>
      </dgm:t>
    </dgm:pt>
    <dgm:pt modelId="{6B675A24-0B5D-4524-9978-387E619E7AD5}" type="pres">
      <dgm:prSet presAssocID="{86804436-E1A6-43B9-8C5F-13F916914361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CC6D40-144A-47AC-934D-AF4054F9AABD}" type="pres">
      <dgm:prSet presAssocID="{86804436-E1A6-43B9-8C5F-13F916914361}" presName="negativeSpace" presStyleCnt="0"/>
      <dgm:spPr/>
    </dgm:pt>
    <dgm:pt modelId="{CC85276C-5234-4493-ADBB-A2FFC9CD6AA6}" type="pres">
      <dgm:prSet presAssocID="{86804436-E1A6-43B9-8C5F-13F916914361}" presName="childText" presStyleLbl="conFgAcc1" presStyleIdx="3" presStyleCnt="5">
        <dgm:presLayoutVars>
          <dgm:bulletEnabled val="1"/>
        </dgm:presLayoutVars>
      </dgm:prSet>
      <dgm:spPr/>
    </dgm:pt>
    <dgm:pt modelId="{9AF02155-0A21-4EEA-835D-912289BEBB2F}" type="pres">
      <dgm:prSet presAssocID="{FAAA80DC-10D0-435C-85F9-07CC0774A1C4}" presName="spaceBetweenRectangles" presStyleCnt="0"/>
      <dgm:spPr/>
    </dgm:pt>
    <dgm:pt modelId="{1A8AF1B3-5927-4F9D-8863-85052CB1890F}" type="pres">
      <dgm:prSet presAssocID="{9A5A1818-E6EE-412B-9E9E-2802A1CB23AC}" presName="parentLin" presStyleCnt="0"/>
      <dgm:spPr/>
    </dgm:pt>
    <dgm:pt modelId="{D47D2198-C9E6-45F6-9B58-CBEDBF501067}" type="pres">
      <dgm:prSet presAssocID="{9A5A1818-E6EE-412B-9E9E-2802A1CB23AC}" presName="parentLeftMargin" presStyleLbl="node1" presStyleIdx="3" presStyleCnt="5"/>
      <dgm:spPr/>
      <dgm:t>
        <a:bodyPr/>
        <a:lstStyle/>
        <a:p>
          <a:endParaRPr lang="ru-RU"/>
        </a:p>
      </dgm:t>
    </dgm:pt>
    <dgm:pt modelId="{167520BB-17B5-469A-B21C-DF15FA2F5E7D}" type="pres">
      <dgm:prSet presAssocID="{9A5A1818-E6EE-412B-9E9E-2802A1CB23AC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A87880-5CFB-448F-9060-26416E246F96}" type="pres">
      <dgm:prSet presAssocID="{9A5A1818-E6EE-412B-9E9E-2802A1CB23AC}" presName="negativeSpace" presStyleCnt="0"/>
      <dgm:spPr/>
    </dgm:pt>
    <dgm:pt modelId="{08CAB790-3C28-4700-8C91-5D38CE3E6456}" type="pres">
      <dgm:prSet presAssocID="{9A5A1818-E6EE-412B-9E9E-2802A1CB23AC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9ED884CF-E06C-445B-88B7-750FF33BA651}" type="presOf" srcId="{7472A7BB-4E2F-4FAB-921B-B761DB52C574}" destId="{7185FB67-FF40-4C53-8B35-E57815314E6D}" srcOrd="1" destOrd="0" presId="urn:microsoft.com/office/officeart/2005/8/layout/list1"/>
    <dgm:cxn modelId="{88D7C2F2-2F01-44CD-B72E-7CA38AB025DC}" type="presOf" srcId="{73396059-FD18-46D4-BAA5-A825C511D286}" destId="{B5D05005-2CD0-46E5-A68D-4FD66E472948}" srcOrd="1" destOrd="0" presId="urn:microsoft.com/office/officeart/2005/8/layout/list1"/>
    <dgm:cxn modelId="{09EABECC-3DD0-4BD9-A3AB-090C39D22C07}" srcId="{563035DD-DFB6-451D-8493-830A93E3E617}" destId="{9A5A1818-E6EE-412B-9E9E-2802A1CB23AC}" srcOrd="4" destOrd="0" parTransId="{F4821FCB-0E2E-4898-8F97-11F79BFAC428}" sibTransId="{00FE8B70-96FA-4F00-91F9-231696B9E9E5}"/>
    <dgm:cxn modelId="{6262FA76-38BE-42CE-85B6-0F00588BBB87}" type="presOf" srcId="{86804436-E1A6-43B9-8C5F-13F916914361}" destId="{6B675A24-0B5D-4524-9978-387E619E7AD5}" srcOrd="1" destOrd="0" presId="urn:microsoft.com/office/officeart/2005/8/layout/list1"/>
    <dgm:cxn modelId="{8A08F116-5182-4B31-9D06-089772D276BA}" type="presOf" srcId="{9A5A1818-E6EE-412B-9E9E-2802A1CB23AC}" destId="{D47D2198-C9E6-45F6-9B58-CBEDBF501067}" srcOrd="0" destOrd="0" presId="urn:microsoft.com/office/officeart/2005/8/layout/list1"/>
    <dgm:cxn modelId="{1B806463-EDE8-49AE-B944-9E06CDA77FA6}" type="presOf" srcId="{563035DD-DFB6-451D-8493-830A93E3E617}" destId="{B264941A-80F0-4AE5-87C3-964DD6BE6E0D}" srcOrd="0" destOrd="0" presId="urn:microsoft.com/office/officeart/2005/8/layout/list1"/>
    <dgm:cxn modelId="{4BDCE6B9-1722-4E48-9B3F-399188060A02}" type="presOf" srcId="{7472A7BB-4E2F-4FAB-921B-B761DB52C574}" destId="{D95C4ED2-43F9-46AA-B928-00CF03956688}" srcOrd="0" destOrd="0" presId="urn:microsoft.com/office/officeart/2005/8/layout/list1"/>
    <dgm:cxn modelId="{704D6837-8DB1-4EE5-8289-98D5EE5B65E2}" srcId="{563035DD-DFB6-451D-8493-830A93E3E617}" destId="{86804436-E1A6-43B9-8C5F-13F916914361}" srcOrd="3" destOrd="0" parTransId="{9F3C574A-7964-44DA-B300-4A6BF2A593EE}" sibTransId="{FAAA80DC-10D0-435C-85F9-07CC0774A1C4}"/>
    <dgm:cxn modelId="{ED813FAA-538E-4A20-BAF2-FF8A47CCD7C6}" type="presOf" srcId="{5B3D93EF-0BE7-42BA-AE83-4A63C7FB13B3}" destId="{A7395E80-ACC8-4D4B-ADE9-3EC0CC38D14E}" srcOrd="0" destOrd="0" presId="urn:microsoft.com/office/officeart/2005/8/layout/list1"/>
    <dgm:cxn modelId="{079CF9B5-EBEF-408C-ACF3-B948C2009D6A}" srcId="{563035DD-DFB6-451D-8493-830A93E3E617}" destId="{7472A7BB-4E2F-4FAB-921B-B761DB52C574}" srcOrd="2" destOrd="0" parTransId="{AD594420-113F-4709-AE88-E2EB8BD3DFE6}" sibTransId="{DDC40AE5-6BA9-432B-B176-57F61A540091}"/>
    <dgm:cxn modelId="{D869D88C-C983-4271-9124-F677F4FDCB47}" type="presOf" srcId="{5B3D93EF-0BE7-42BA-AE83-4A63C7FB13B3}" destId="{9863EC50-F045-4A65-8686-C60ED99EB75C}" srcOrd="1" destOrd="0" presId="urn:microsoft.com/office/officeart/2005/8/layout/list1"/>
    <dgm:cxn modelId="{4CD41F86-8157-4007-B4EC-0A5EC7DF3101}" type="presOf" srcId="{73396059-FD18-46D4-BAA5-A825C511D286}" destId="{0FC1A7E8-BF5D-48DF-912A-018C1B067221}" srcOrd="0" destOrd="0" presId="urn:microsoft.com/office/officeart/2005/8/layout/list1"/>
    <dgm:cxn modelId="{B9BC37A7-428D-4241-AD0E-6435A5C1A1F2}" srcId="{563035DD-DFB6-451D-8493-830A93E3E617}" destId="{73396059-FD18-46D4-BAA5-A825C511D286}" srcOrd="0" destOrd="0" parTransId="{DE3EF5EA-16ED-4BFE-B359-6F5AA345E8EF}" sibTransId="{B1A34999-D783-498A-AEB2-C96F3FC6AB77}"/>
    <dgm:cxn modelId="{85DF9A64-8C1B-4A19-8917-B1A1BCF6608A}" srcId="{563035DD-DFB6-451D-8493-830A93E3E617}" destId="{5B3D93EF-0BE7-42BA-AE83-4A63C7FB13B3}" srcOrd="1" destOrd="0" parTransId="{72DB1CA3-0B1D-4BB5-8716-69871E69AA31}" sibTransId="{3C56A691-5673-4696-9D10-028FD50A00E0}"/>
    <dgm:cxn modelId="{87A26493-23E4-43FE-B31B-6583551CB6DA}" type="presOf" srcId="{86804436-E1A6-43B9-8C5F-13F916914361}" destId="{AFDE4DFE-94FD-4B7A-8D97-32258D47D73F}" srcOrd="0" destOrd="0" presId="urn:microsoft.com/office/officeart/2005/8/layout/list1"/>
    <dgm:cxn modelId="{5333C75E-D494-42E3-A240-56F5AB3E5B0D}" type="presOf" srcId="{9A5A1818-E6EE-412B-9E9E-2802A1CB23AC}" destId="{167520BB-17B5-469A-B21C-DF15FA2F5E7D}" srcOrd="1" destOrd="0" presId="urn:microsoft.com/office/officeart/2005/8/layout/list1"/>
    <dgm:cxn modelId="{5B21E382-47F8-4A0E-8A4A-70610B8D6DD8}" type="presParOf" srcId="{B264941A-80F0-4AE5-87C3-964DD6BE6E0D}" destId="{BB6C04D8-4167-4395-AF66-804FE70F7C4C}" srcOrd="0" destOrd="0" presId="urn:microsoft.com/office/officeart/2005/8/layout/list1"/>
    <dgm:cxn modelId="{03AB8009-9A7B-4721-8025-8B27601CD940}" type="presParOf" srcId="{BB6C04D8-4167-4395-AF66-804FE70F7C4C}" destId="{0FC1A7E8-BF5D-48DF-912A-018C1B067221}" srcOrd="0" destOrd="0" presId="urn:microsoft.com/office/officeart/2005/8/layout/list1"/>
    <dgm:cxn modelId="{C13EEA25-2794-4A5D-9446-3D1C2BD0CE39}" type="presParOf" srcId="{BB6C04D8-4167-4395-AF66-804FE70F7C4C}" destId="{B5D05005-2CD0-46E5-A68D-4FD66E472948}" srcOrd="1" destOrd="0" presId="urn:microsoft.com/office/officeart/2005/8/layout/list1"/>
    <dgm:cxn modelId="{C266F005-909C-43CD-807A-C67D0BC9D2F2}" type="presParOf" srcId="{B264941A-80F0-4AE5-87C3-964DD6BE6E0D}" destId="{E2355B88-0D66-46AE-99BD-B090184B2B13}" srcOrd="1" destOrd="0" presId="urn:microsoft.com/office/officeart/2005/8/layout/list1"/>
    <dgm:cxn modelId="{968F297B-747B-4CDE-8580-8872025AD3D1}" type="presParOf" srcId="{B264941A-80F0-4AE5-87C3-964DD6BE6E0D}" destId="{7DFE1058-7297-4E52-9D18-84333206EF0E}" srcOrd="2" destOrd="0" presId="urn:microsoft.com/office/officeart/2005/8/layout/list1"/>
    <dgm:cxn modelId="{5BE05091-9618-452B-84D4-9CCB67A98280}" type="presParOf" srcId="{B264941A-80F0-4AE5-87C3-964DD6BE6E0D}" destId="{F9041D7A-5BB3-4EAE-922A-7F1F0CB88C63}" srcOrd="3" destOrd="0" presId="urn:microsoft.com/office/officeart/2005/8/layout/list1"/>
    <dgm:cxn modelId="{9D504F6C-32E4-4463-B750-C8B55E18DE0F}" type="presParOf" srcId="{B264941A-80F0-4AE5-87C3-964DD6BE6E0D}" destId="{FEDAB5FB-91D7-4E46-BD5E-DEAE8CDF0444}" srcOrd="4" destOrd="0" presId="urn:microsoft.com/office/officeart/2005/8/layout/list1"/>
    <dgm:cxn modelId="{26B7195E-EF99-4472-B067-65578C8E5FBC}" type="presParOf" srcId="{FEDAB5FB-91D7-4E46-BD5E-DEAE8CDF0444}" destId="{A7395E80-ACC8-4D4B-ADE9-3EC0CC38D14E}" srcOrd="0" destOrd="0" presId="urn:microsoft.com/office/officeart/2005/8/layout/list1"/>
    <dgm:cxn modelId="{31A5602F-3A9A-4567-99A8-52AA0E124B45}" type="presParOf" srcId="{FEDAB5FB-91D7-4E46-BD5E-DEAE8CDF0444}" destId="{9863EC50-F045-4A65-8686-C60ED99EB75C}" srcOrd="1" destOrd="0" presId="urn:microsoft.com/office/officeart/2005/8/layout/list1"/>
    <dgm:cxn modelId="{368C95A7-4F7B-48A9-8F09-2C5AD055EBE6}" type="presParOf" srcId="{B264941A-80F0-4AE5-87C3-964DD6BE6E0D}" destId="{DD30597E-1F6E-4440-8268-4D8A1554098A}" srcOrd="5" destOrd="0" presId="urn:microsoft.com/office/officeart/2005/8/layout/list1"/>
    <dgm:cxn modelId="{98B5E231-6DA1-4094-8513-102621A40D25}" type="presParOf" srcId="{B264941A-80F0-4AE5-87C3-964DD6BE6E0D}" destId="{BFFEB6A1-7AD7-4DF9-8BE6-50106BA277C2}" srcOrd="6" destOrd="0" presId="urn:microsoft.com/office/officeart/2005/8/layout/list1"/>
    <dgm:cxn modelId="{2F4D1772-B580-45FA-9C0D-973717654FF9}" type="presParOf" srcId="{B264941A-80F0-4AE5-87C3-964DD6BE6E0D}" destId="{2A51A165-65F8-4172-96F6-B683D985F3C0}" srcOrd="7" destOrd="0" presId="urn:microsoft.com/office/officeart/2005/8/layout/list1"/>
    <dgm:cxn modelId="{1C673F5F-9F8D-431A-95BE-CBC183482D14}" type="presParOf" srcId="{B264941A-80F0-4AE5-87C3-964DD6BE6E0D}" destId="{20DC83A3-3F5A-4868-A253-5634A27B36A6}" srcOrd="8" destOrd="0" presId="urn:microsoft.com/office/officeart/2005/8/layout/list1"/>
    <dgm:cxn modelId="{24D07657-0B33-462B-93BE-DE4EFD06EBD8}" type="presParOf" srcId="{20DC83A3-3F5A-4868-A253-5634A27B36A6}" destId="{D95C4ED2-43F9-46AA-B928-00CF03956688}" srcOrd="0" destOrd="0" presId="urn:microsoft.com/office/officeart/2005/8/layout/list1"/>
    <dgm:cxn modelId="{A0E245F9-EE9D-43C1-B180-81E52B870684}" type="presParOf" srcId="{20DC83A3-3F5A-4868-A253-5634A27B36A6}" destId="{7185FB67-FF40-4C53-8B35-E57815314E6D}" srcOrd="1" destOrd="0" presId="urn:microsoft.com/office/officeart/2005/8/layout/list1"/>
    <dgm:cxn modelId="{98B15FC6-EEFC-482F-B873-3A4FB7C4D88E}" type="presParOf" srcId="{B264941A-80F0-4AE5-87C3-964DD6BE6E0D}" destId="{DDFD0FFB-AB36-4F80-9E4B-D2DD9C9CB09D}" srcOrd="9" destOrd="0" presId="urn:microsoft.com/office/officeart/2005/8/layout/list1"/>
    <dgm:cxn modelId="{ACF00CE2-C1C4-4587-9812-6021C414EA4B}" type="presParOf" srcId="{B264941A-80F0-4AE5-87C3-964DD6BE6E0D}" destId="{BA20234A-5EE0-4E7A-BAEB-198D1B9EA158}" srcOrd="10" destOrd="0" presId="urn:microsoft.com/office/officeart/2005/8/layout/list1"/>
    <dgm:cxn modelId="{D76960F9-2EF1-4213-95AB-003E20453E0A}" type="presParOf" srcId="{B264941A-80F0-4AE5-87C3-964DD6BE6E0D}" destId="{A38F18EA-0B34-4A5B-BB15-ED96C96F58E6}" srcOrd="11" destOrd="0" presId="urn:microsoft.com/office/officeart/2005/8/layout/list1"/>
    <dgm:cxn modelId="{9DF098D4-AFA8-489F-BFFE-A7443C2E80D0}" type="presParOf" srcId="{B264941A-80F0-4AE5-87C3-964DD6BE6E0D}" destId="{3FC3D40C-B44C-4E06-AEA4-4B459FE5989E}" srcOrd="12" destOrd="0" presId="urn:microsoft.com/office/officeart/2005/8/layout/list1"/>
    <dgm:cxn modelId="{C635C8C8-F47F-440F-9719-CAAE1A3327B4}" type="presParOf" srcId="{3FC3D40C-B44C-4E06-AEA4-4B459FE5989E}" destId="{AFDE4DFE-94FD-4B7A-8D97-32258D47D73F}" srcOrd="0" destOrd="0" presId="urn:microsoft.com/office/officeart/2005/8/layout/list1"/>
    <dgm:cxn modelId="{BA8BEF7A-E189-4F39-B842-65F46D24EB9B}" type="presParOf" srcId="{3FC3D40C-B44C-4E06-AEA4-4B459FE5989E}" destId="{6B675A24-0B5D-4524-9978-387E619E7AD5}" srcOrd="1" destOrd="0" presId="urn:microsoft.com/office/officeart/2005/8/layout/list1"/>
    <dgm:cxn modelId="{A1F0498E-ACEA-4BA1-9548-FA88761809B3}" type="presParOf" srcId="{B264941A-80F0-4AE5-87C3-964DD6BE6E0D}" destId="{2ECC6D40-144A-47AC-934D-AF4054F9AABD}" srcOrd="13" destOrd="0" presId="urn:microsoft.com/office/officeart/2005/8/layout/list1"/>
    <dgm:cxn modelId="{C7F1DE96-5E80-40D4-B461-C43F7212FD7A}" type="presParOf" srcId="{B264941A-80F0-4AE5-87C3-964DD6BE6E0D}" destId="{CC85276C-5234-4493-ADBB-A2FFC9CD6AA6}" srcOrd="14" destOrd="0" presId="urn:microsoft.com/office/officeart/2005/8/layout/list1"/>
    <dgm:cxn modelId="{C1EE76A4-5E37-41FA-8BCA-47758E8E3218}" type="presParOf" srcId="{B264941A-80F0-4AE5-87C3-964DD6BE6E0D}" destId="{9AF02155-0A21-4EEA-835D-912289BEBB2F}" srcOrd="15" destOrd="0" presId="urn:microsoft.com/office/officeart/2005/8/layout/list1"/>
    <dgm:cxn modelId="{C3AC5707-FF7C-423A-BA43-049CA5102247}" type="presParOf" srcId="{B264941A-80F0-4AE5-87C3-964DD6BE6E0D}" destId="{1A8AF1B3-5927-4F9D-8863-85052CB1890F}" srcOrd="16" destOrd="0" presId="urn:microsoft.com/office/officeart/2005/8/layout/list1"/>
    <dgm:cxn modelId="{AD60C89C-63A0-460A-954B-D19660A07254}" type="presParOf" srcId="{1A8AF1B3-5927-4F9D-8863-85052CB1890F}" destId="{D47D2198-C9E6-45F6-9B58-CBEDBF501067}" srcOrd="0" destOrd="0" presId="urn:microsoft.com/office/officeart/2005/8/layout/list1"/>
    <dgm:cxn modelId="{932E05D2-40B8-4703-80C6-CE06FC1925EC}" type="presParOf" srcId="{1A8AF1B3-5927-4F9D-8863-85052CB1890F}" destId="{167520BB-17B5-469A-B21C-DF15FA2F5E7D}" srcOrd="1" destOrd="0" presId="urn:microsoft.com/office/officeart/2005/8/layout/list1"/>
    <dgm:cxn modelId="{46953948-937F-4406-A2A2-A31435B61A81}" type="presParOf" srcId="{B264941A-80F0-4AE5-87C3-964DD6BE6E0D}" destId="{53A87880-5CFB-448F-9060-26416E246F96}" srcOrd="17" destOrd="0" presId="urn:microsoft.com/office/officeart/2005/8/layout/list1"/>
    <dgm:cxn modelId="{B49A654F-1662-4A47-AFA6-5D62C351989E}" type="presParOf" srcId="{B264941A-80F0-4AE5-87C3-964DD6BE6E0D}" destId="{08CAB790-3C28-4700-8C91-5D38CE3E6456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851CC9-4E7C-4AF6-ACCF-AC882E03BED9}">
      <dsp:nvSpPr>
        <dsp:cNvPr id="0" name=""/>
        <dsp:cNvSpPr/>
      </dsp:nvSpPr>
      <dsp:spPr>
        <a:xfrm>
          <a:off x="373562" y="2577"/>
          <a:ext cx="5854925" cy="5322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b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500" kern="1200" dirty="0">
            <a:solidFill>
              <a:schemeClr val="bg1"/>
            </a:solidFill>
          </a:endParaRPr>
        </a:p>
      </dsp:txBody>
      <dsp:txXfrm>
        <a:off x="373562" y="2577"/>
        <a:ext cx="5854925" cy="532265"/>
      </dsp:txXfrm>
    </dsp:sp>
    <dsp:sp modelId="{E54C3812-1D1C-492A-8FE9-5FBC7406DA9B}">
      <dsp:nvSpPr>
        <dsp:cNvPr id="0" name=""/>
        <dsp:cNvSpPr/>
      </dsp:nvSpPr>
      <dsp:spPr>
        <a:xfrm>
          <a:off x="373562" y="534843"/>
          <a:ext cx="1370052" cy="1084245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2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BC97A86-54CF-4BDA-AC86-CD9AA0F0BBED}">
      <dsp:nvSpPr>
        <dsp:cNvPr id="0" name=""/>
        <dsp:cNvSpPr/>
      </dsp:nvSpPr>
      <dsp:spPr>
        <a:xfrm>
          <a:off x="1196505" y="534843"/>
          <a:ext cx="1370052" cy="1084245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3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C504F15-1954-4C85-A510-BD2B6EF70B9B}">
      <dsp:nvSpPr>
        <dsp:cNvPr id="0" name=""/>
        <dsp:cNvSpPr/>
      </dsp:nvSpPr>
      <dsp:spPr>
        <a:xfrm>
          <a:off x="2020098" y="534843"/>
          <a:ext cx="1370052" cy="1084245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4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F803C9E-8EE2-4414-8FD1-A0306CEC79F6}">
      <dsp:nvSpPr>
        <dsp:cNvPr id="0" name=""/>
        <dsp:cNvSpPr/>
      </dsp:nvSpPr>
      <dsp:spPr>
        <a:xfrm>
          <a:off x="2843040" y="534843"/>
          <a:ext cx="1370052" cy="1084245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5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216C572-EBFA-413F-ABC0-731F87F448C8}">
      <dsp:nvSpPr>
        <dsp:cNvPr id="0" name=""/>
        <dsp:cNvSpPr/>
      </dsp:nvSpPr>
      <dsp:spPr>
        <a:xfrm>
          <a:off x="3666633" y="534843"/>
          <a:ext cx="1370052" cy="1084245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6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FFB4DC2-5A1A-4942-817B-BC78F8B6F6D2}">
      <dsp:nvSpPr>
        <dsp:cNvPr id="0" name=""/>
        <dsp:cNvSpPr/>
      </dsp:nvSpPr>
      <dsp:spPr>
        <a:xfrm>
          <a:off x="4489575" y="534843"/>
          <a:ext cx="1370052" cy="1084245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2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686FC24-096A-409B-BB79-94653A6435A9}">
      <dsp:nvSpPr>
        <dsp:cNvPr id="0" name=""/>
        <dsp:cNvSpPr/>
      </dsp:nvSpPr>
      <dsp:spPr>
        <a:xfrm>
          <a:off x="5313168" y="534843"/>
          <a:ext cx="1370052" cy="1084245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3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E1475EB-B634-402E-96CC-66120AE53E81}">
      <dsp:nvSpPr>
        <dsp:cNvPr id="0" name=""/>
        <dsp:cNvSpPr/>
      </dsp:nvSpPr>
      <dsp:spPr>
        <a:xfrm>
          <a:off x="373562" y="643268"/>
          <a:ext cx="5931039" cy="86739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На работе человек проводит большую часть своего времени, поэтому очень важно заниматься любимым делом</a:t>
          </a:r>
          <a:endParaRPr lang="ru-RU" sz="1900" kern="1200" dirty="0"/>
        </a:p>
      </dsp:txBody>
      <dsp:txXfrm>
        <a:off x="373562" y="643268"/>
        <a:ext cx="5931039" cy="867396"/>
      </dsp:txXfrm>
    </dsp:sp>
    <dsp:sp modelId="{D9F3BF4E-93B3-4FC3-83A2-77147BF81F62}">
      <dsp:nvSpPr>
        <dsp:cNvPr id="0" name=""/>
        <dsp:cNvSpPr/>
      </dsp:nvSpPr>
      <dsp:spPr>
        <a:xfrm>
          <a:off x="373562" y="1712024"/>
          <a:ext cx="5854925" cy="5322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b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500" kern="1200" dirty="0">
            <a:solidFill>
              <a:schemeClr val="bg1"/>
            </a:solidFill>
          </a:endParaRPr>
        </a:p>
      </dsp:txBody>
      <dsp:txXfrm>
        <a:off x="373562" y="1712024"/>
        <a:ext cx="5854925" cy="532265"/>
      </dsp:txXfrm>
    </dsp:sp>
    <dsp:sp modelId="{D8354774-F3FD-4F7D-A258-F8201DAC2317}">
      <dsp:nvSpPr>
        <dsp:cNvPr id="0" name=""/>
        <dsp:cNvSpPr/>
      </dsp:nvSpPr>
      <dsp:spPr>
        <a:xfrm>
          <a:off x="373562" y="2244290"/>
          <a:ext cx="1370052" cy="1084245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4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C01B402-2024-417B-B1EC-29D74AD74366}">
      <dsp:nvSpPr>
        <dsp:cNvPr id="0" name=""/>
        <dsp:cNvSpPr/>
      </dsp:nvSpPr>
      <dsp:spPr>
        <a:xfrm>
          <a:off x="1196505" y="2244290"/>
          <a:ext cx="1370052" cy="1084245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5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2B1E85E-55EF-4078-81D1-CF8DC24E1A74}">
      <dsp:nvSpPr>
        <dsp:cNvPr id="0" name=""/>
        <dsp:cNvSpPr/>
      </dsp:nvSpPr>
      <dsp:spPr>
        <a:xfrm>
          <a:off x="2020098" y="2244290"/>
          <a:ext cx="1370052" cy="1084245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6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F9CA1B8-FEB7-4430-ADD0-6BA545436539}">
      <dsp:nvSpPr>
        <dsp:cNvPr id="0" name=""/>
        <dsp:cNvSpPr/>
      </dsp:nvSpPr>
      <dsp:spPr>
        <a:xfrm>
          <a:off x="2843040" y="2244290"/>
          <a:ext cx="1370052" cy="1084245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2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9644056-8A03-4489-A1E0-1481C776DECE}">
      <dsp:nvSpPr>
        <dsp:cNvPr id="0" name=""/>
        <dsp:cNvSpPr/>
      </dsp:nvSpPr>
      <dsp:spPr>
        <a:xfrm>
          <a:off x="3666633" y="2244290"/>
          <a:ext cx="1370052" cy="1084245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3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AC4190D-7B35-432C-80F4-B8F3548CC650}">
      <dsp:nvSpPr>
        <dsp:cNvPr id="0" name=""/>
        <dsp:cNvSpPr/>
      </dsp:nvSpPr>
      <dsp:spPr>
        <a:xfrm>
          <a:off x="4489575" y="2244290"/>
          <a:ext cx="1370052" cy="1084245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4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D46DC32-5EF4-40C5-B6E3-FD9C78F0FCFA}">
      <dsp:nvSpPr>
        <dsp:cNvPr id="0" name=""/>
        <dsp:cNvSpPr/>
      </dsp:nvSpPr>
      <dsp:spPr>
        <a:xfrm>
          <a:off x="5313168" y="2244290"/>
          <a:ext cx="1370052" cy="1084245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5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EF60BF2-76AF-4581-8F09-33DB203FA0CC}">
      <dsp:nvSpPr>
        <dsp:cNvPr id="0" name=""/>
        <dsp:cNvSpPr/>
      </dsp:nvSpPr>
      <dsp:spPr>
        <a:xfrm>
          <a:off x="373562" y="2352714"/>
          <a:ext cx="5931039" cy="86739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Это возможность реализации своих способностей</a:t>
          </a:r>
          <a:endParaRPr lang="ru-RU" sz="1900" kern="1200" dirty="0"/>
        </a:p>
      </dsp:txBody>
      <dsp:txXfrm>
        <a:off x="373562" y="2352714"/>
        <a:ext cx="5931039" cy="867396"/>
      </dsp:txXfrm>
    </dsp:sp>
    <dsp:sp modelId="{04A4897C-4153-4627-83FE-2E4E0DC16CE4}">
      <dsp:nvSpPr>
        <dsp:cNvPr id="0" name=""/>
        <dsp:cNvSpPr/>
      </dsp:nvSpPr>
      <dsp:spPr>
        <a:xfrm>
          <a:off x="373562" y="3421471"/>
          <a:ext cx="5854925" cy="5322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b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500" kern="1200" dirty="0">
            <a:solidFill>
              <a:schemeClr val="bg1"/>
            </a:solidFill>
          </a:endParaRPr>
        </a:p>
      </dsp:txBody>
      <dsp:txXfrm>
        <a:off x="373562" y="3421471"/>
        <a:ext cx="5854925" cy="532265"/>
      </dsp:txXfrm>
    </dsp:sp>
    <dsp:sp modelId="{69CD3E9C-B7EF-4264-9D1F-BD14B0EBAFC8}">
      <dsp:nvSpPr>
        <dsp:cNvPr id="0" name=""/>
        <dsp:cNvSpPr/>
      </dsp:nvSpPr>
      <dsp:spPr>
        <a:xfrm>
          <a:off x="373562" y="3953736"/>
          <a:ext cx="1370052" cy="1084245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6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A546D19-BB28-4438-9F3E-0C80DE23729E}">
      <dsp:nvSpPr>
        <dsp:cNvPr id="0" name=""/>
        <dsp:cNvSpPr/>
      </dsp:nvSpPr>
      <dsp:spPr>
        <a:xfrm>
          <a:off x="1196505" y="3953736"/>
          <a:ext cx="1370052" cy="1084245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2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98197CF-5C6F-432E-B2CC-9EC2F9C3D09A}">
      <dsp:nvSpPr>
        <dsp:cNvPr id="0" name=""/>
        <dsp:cNvSpPr/>
      </dsp:nvSpPr>
      <dsp:spPr>
        <a:xfrm>
          <a:off x="2020098" y="3953736"/>
          <a:ext cx="1370052" cy="1084245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3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3A0C220-6CCA-47A8-ACC7-23352013A3CD}">
      <dsp:nvSpPr>
        <dsp:cNvPr id="0" name=""/>
        <dsp:cNvSpPr/>
      </dsp:nvSpPr>
      <dsp:spPr>
        <a:xfrm>
          <a:off x="2843040" y="3953736"/>
          <a:ext cx="1370052" cy="1084245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4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FBB1FCF-C2B0-4D5E-8B1A-82ED4CD74026}">
      <dsp:nvSpPr>
        <dsp:cNvPr id="0" name=""/>
        <dsp:cNvSpPr/>
      </dsp:nvSpPr>
      <dsp:spPr>
        <a:xfrm>
          <a:off x="3666633" y="3953736"/>
          <a:ext cx="1370052" cy="1084245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5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F597FBE-A206-4ED2-92E0-D3B7C2E467CC}">
      <dsp:nvSpPr>
        <dsp:cNvPr id="0" name=""/>
        <dsp:cNvSpPr/>
      </dsp:nvSpPr>
      <dsp:spPr>
        <a:xfrm>
          <a:off x="4489575" y="3953736"/>
          <a:ext cx="1370052" cy="1084245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6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3D15CAC-F842-47A3-92ED-B1D1CB8F89B7}">
      <dsp:nvSpPr>
        <dsp:cNvPr id="0" name=""/>
        <dsp:cNvSpPr/>
      </dsp:nvSpPr>
      <dsp:spPr>
        <a:xfrm>
          <a:off x="5313168" y="3953736"/>
          <a:ext cx="1370052" cy="1084245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2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66C35B5-4848-4011-9CB9-D23FD6CD9C5E}">
      <dsp:nvSpPr>
        <dsp:cNvPr id="0" name=""/>
        <dsp:cNvSpPr/>
      </dsp:nvSpPr>
      <dsp:spPr>
        <a:xfrm>
          <a:off x="373562" y="4062161"/>
          <a:ext cx="5931039" cy="86739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Условие материального благополучия и содержания своей будущей семьи</a:t>
          </a:r>
          <a:endParaRPr lang="ru-RU" sz="1900" kern="1200" dirty="0"/>
        </a:p>
      </dsp:txBody>
      <dsp:txXfrm>
        <a:off x="373562" y="4062161"/>
        <a:ext cx="5931039" cy="8673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E75D20-00FC-49A2-92EC-A9C207842603}">
      <dsp:nvSpPr>
        <dsp:cNvPr id="0" name=""/>
        <dsp:cNvSpPr/>
      </dsp:nvSpPr>
      <dsp:spPr>
        <a:xfrm>
          <a:off x="1828799" y="50799"/>
          <a:ext cx="2438400" cy="2438400"/>
        </a:xfrm>
        <a:prstGeom prst="ellipse">
          <a:avLst/>
        </a:prstGeom>
        <a:gradFill rotWithShape="0">
          <a:gsLst>
            <a:gs pos="0">
              <a:schemeClr val="accent3">
                <a:alpha val="50000"/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3">
                <a:alpha val="50000"/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3">
                <a:alpha val="50000"/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flat" dir="t">
            <a:rot lat="0" lon="0" rev="20040000"/>
          </a:lightRig>
        </a:scene3d>
        <a:sp3d contourW="12700" prstMaterial="dkEdge">
          <a:bevelT w="25400" h="38100" prst="convex"/>
          <a:contourClr>
            <a:schemeClr val="accent3">
              <a:alpha val="50000"/>
              <a:hueOff val="0"/>
              <a:satOff val="0"/>
              <a:lumOff val="0"/>
              <a:alphaOff val="0"/>
              <a:satMod val="115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700" kern="1200" dirty="0" smtClean="0"/>
            <a:t>Хочу</a:t>
          </a:r>
          <a:endParaRPr lang="ru-RU" sz="4700" kern="1200" dirty="0"/>
        </a:p>
      </dsp:txBody>
      <dsp:txXfrm>
        <a:off x="2153920" y="477519"/>
        <a:ext cx="1788160" cy="1097280"/>
      </dsp:txXfrm>
    </dsp:sp>
    <dsp:sp modelId="{F792E5D2-8E4F-4D08-9E64-93D2555878B0}">
      <dsp:nvSpPr>
        <dsp:cNvPr id="0" name=""/>
        <dsp:cNvSpPr/>
      </dsp:nvSpPr>
      <dsp:spPr>
        <a:xfrm>
          <a:off x="2708656" y="1574800"/>
          <a:ext cx="2438400" cy="2438400"/>
        </a:xfrm>
        <a:prstGeom prst="ellipse">
          <a:avLst/>
        </a:prstGeom>
        <a:gradFill rotWithShape="0">
          <a:gsLst>
            <a:gs pos="0">
              <a:schemeClr val="accent3">
                <a:alpha val="50000"/>
                <a:hueOff val="-8269636"/>
                <a:satOff val="13411"/>
                <a:lumOff val="98"/>
                <a:alphaOff val="0"/>
                <a:tint val="43000"/>
                <a:satMod val="165000"/>
              </a:schemeClr>
            </a:gs>
            <a:gs pos="55000">
              <a:schemeClr val="accent3">
                <a:alpha val="50000"/>
                <a:hueOff val="-8269636"/>
                <a:satOff val="13411"/>
                <a:lumOff val="98"/>
                <a:alphaOff val="0"/>
                <a:tint val="83000"/>
                <a:satMod val="155000"/>
              </a:schemeClr>
            </a:gs>
            <a:gs pos="100000">
              <a:schemeClr val="accent3">
                <a:alpha val="50000"/>
                <a:hueOff val="-8269636"/>
                <a:satOff val="13411"/>
                <a:lumOff val="98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flat" dir="t">
            <a:rot lat="0" lon="0" rev="20040000"/>
          </a:lightRig>
        </a:scene3d>
        <a:sp3d contourW="12700" prstMaterial="dkEdge">
          <a:bevelT w="25400" h="38100" prst="convex"/>
          <a:contourClr>
            <a:schemeClr val="accent3">
              <a:alpha val="50000"/>
              <a:hueOff val="-8269636"/>
              <a:satOff val="13411"/>
              <a:lumOff val="98"/>
              <a:alphaOff val="0"/>
              <a:satMod val="115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700" kern="1200" dirty="0" smtClean="0"/>
            <a:t>Надо</a:t>
          </a:r>
          <a:endParaRPr lang="ru-RU" sz="4700" kern="1200" dirty="0"/>
        </a:p>
      </dsp:txBody>
      <dsp:txXfrm>
        <a:off x="3454400" y="2204720"/>
        <a:ext cx="1463040" cy="1341120"/>
      </dsp:txXfrm>
    </dsp:sp>
    <dsp:sp modelId="{3F127234-9A3E-47F7-B711-A1DF0465D939}">
      <dsp:nvSpPr>
        <dsp:cNvPr id="0" name=""/>
        <dsp:cNvSpPr/>
      </dsp:nvSpPr>
      <dsp:spPr>
        <a:xfrm>
          <a:off x="948943" y="1574800"/>
          <a:ext cx="2438400" cy="2438400"/>
        </a:xfrm>
        <a:prstGeom prst="ellipse">
          <a:avLst/>
        </a:prstGeom>
        <a:gradFill rotWithShape="0">
          <a:gsLst>
            <a:gs pos="0">
              <a:schemeClr val="accent3">
                <a:alpha val="50000"/>
                <a:hueOff val="-16539272"/>
                <a:satOff val="26822"/>
                <a:lumOff val="197"/>
                <a:alphaOff val="0"/>
                <a:tint val="43000"/>
                <a:satMod val="165000"/>
              </a:schemeClr>
            </a:gs>
            <a:gs pos="55000">
              <a:schemeClr val="accent3">
                <a:alpha val="50000"/>
                <a:hueOff val="-16539272"/>
                <a:satOff val="26822"/>
                <a:lumOff val="197"/>
                <a:alphaOff val="0"/>
                <a:tint val="83000"/>
                <a:satMod val="155000"/>
              </a:schemeClr>
            </a:gs>
            <a:gs pos="100000">
              <a:schemeClr val="accent3">
                <a:alpha val="50000"/>
                <a:hueOff val="-16539272"/>
                <a:satOff val="26822"/>
                <a:lumOff val="197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flat" dir="t">
            <a:rot lat="0" lon="0" rev="20040000"/>
          </a:lightRig>
        </a:scene3d>
        <a:sp3d contourW="12700" prstMaterial="dkEdge">
          <a:bevelT w="25400" h="38100" prst="convex"/>
          <a:contourClr>
            <a:schemeClr val="accent3">
              <a:alpha val="50000"/>
              <a:hueOff val="-16539272"/>
              <a:satOff val="26822"/>
              <a:lumOff val="197"/>
              <a:alphaOff val="0"/>
              <a:satMod val="115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700" kern="1200" dirty="0" smtClean="0"/>
            <a:t>Могу</a:t>
          </a:r>
          <a:endParaRPr lang="ru-RU" sz="4700" kern="1200" dirty="0"/>
        </a:p>
      </dsp:txBody>
      <dsp:txXfrm>
        <a:off x="1178560" y="2204720"/>
        <a:ext cx="1463040" cy="134112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F00B23-9ADB-4098-B7BA-40D56D9DA650}">
      <dsp:nvSpPr>
        <dsp:cNvPr id="0" name=""/>
        <dsp:cNvSpPr/>
      </dsp:nvSpPr>
      <dsp:spPr>
        <a:xfrm>
          <a:off x="0" y="0"/>
          <a:ext cx="4324350" cy="4324350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BA14F25-4504-4B28-9449-FFE305E6CF68}">
      <dsp:nvSpPr>
        <dsp:cNvPr id="0" name=""/>
        <dsp:cNvSpPr/>
      </dsp:nvSpPr>
      <dsp:spPr>
        <a:xfrm>
          <a:off x="2162175" y="0"/>
          <a:ext cx="6067425" cy="43243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>
              <a:hlinkClick xmlns:r="http://schemas.openxmlformats.org/officeDocument/2006/relationships" r:id="" action="ppaction://hlinksldjump"/>
            </a:rPr>
            <a:t>Технические</a:t>
          </a:r>
          <a:endParaRPr lang="ru-RU" sz="2600" kern="1200" dirty="0"/>
        </a:p>
      </dsp:txBody>
      <dsp:txXfrm>
        <a:off x="2162175" y="0"/>
        <a:ext cx="6067425" cy="540545"/>
      </dsp:txXfrm>
    </dsp:sp>
    <dsp:sp modelId="{96032145-898C-42A5-8633-402CFBDA9ED6}">
      <dsp:nvSpPr>
        <dsp:cNvPr id="0" name=""/>
        <dsp:cNvSpPr/>
      </dsp:nvSpPr>
      <dsp:spPr>
        <a:xfrm>
          <a:off x="378381" y="540545"/>
          <a:ext cx="3567587" cy="3567587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hueOff val="-3307855"/>
            <a:satOff val="5364"/>
            <a:lumOff val="39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FDB1664-8C9E-4ED1-BC02-F7D8C6650BE6}">
      <dsp:nvSpPr>
        <dsp:cNvPr id="0" name=""/>
        <dsp:cNvSpPr/>
      </dsp:nvSpPr>
      <dsp:spPr>
        <a:xfrm>
          <a:off x="2162175" y="540545"/>
          <a:ext cx="6067425" cy="356758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>
              <a:hlinkClick xmlns:r="http://schemas.openxmlformats.org/officeDocument/2006/relationships" r:id="" action="ppaction://hlinksldjump"/>
            </a:rPr>
            <a:t>Математические</a:t>
          </a:r>
          <a:endParaRPr lang="ru-RU" sz="2600" kern="1200" dirty="0"/>
        </a:p>
      </dsp:txBody>
      <dsp:txXfrm>
        <a:off x="2162175" y="540545"/>
        <a:ext cx="6067425" cy="540545"/>
      </dsp:txXfrm>
    </dsp:sp>
    <dsp:sp modelId="{FABADA51-268C-4E30-B550-D8CC84D51FAC}">
      <dsp:nvSpPr>
        <dsp:cNvPr id="0" name=""/>
        <dsp:cNvSpPr/>
      </dsp:nvSpPr>
      <dsp:spPr>
        <a:xfrm>
          <a:off x="756762" y="1081090"/>
          <a:ext cx="2810824" cy="2810824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hueOff val="-6615709"/>
            <a:satOff val="10729"/>
            <a:lumOff val="79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C307107-4F08-45FB-83D5-1A63D87F8B9A}">
      <dsp:nvSpPr>
        <dsp:cNvPr id="0" name=""/>
        <dsp:cNvSpPr/>
      </dsp:nvSpPr>
      <dsp:spPr>
        <a:xfrm>
          <a:off x="2162175" y="1081090"/>
          <a:ext cx="6067425" cy="281082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>
              <a:hlinkClick xmlns:r="http://schemas.openxmlformats.org/officeDocument/2006/relationships" r:id="" action="ppaction://hlinksldjump"/>
            </a:rPr>
            <a:t>Педагогические</a:t>
          </a:r>
          <a:r>
            <a:rPr lang="ru-RU" sz="2600" kern="1200" dirty="0" smtClean="0"/>
            <a:t> </a:t>
          </a:r>
          <a:endParaRPr lang="ru-RU" sz="2600" kern="1200" dirty="0"/>
        </a:p>
      </dsp:txBody>
      <dsp:txXfrm>
        <a:off x="2162175" y="1081090"/>
        <a:ext cx="6067425" cy="540540"/>
      </dsp:txXfrm>
    </dsp:sp>
    <dsp:sp modelId="{8282F156-8334-4E48-B2CA-C657923AB190}">
      <dsp:nvSpPr>
        <dsp:cNvPr id="0" name=""/>
        <dsp:cNvSpPr/>
      </dsp:nvSpPr>
      <dsp:spPr>
        <a:xfrm>
          <a:off x="1135141" y="1621631"/>
          <a:ext cx="2054066" cy="2054066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hueOff val="-9923564"/>
            <a:satOff val="16093"/>
            <a:lumOff val="118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BB37ED5-DE32-4166-9855-4EE71F5A4A1C}">
      <dsp:nvSpPr>
        <dsp:cNvPr id="0" name=""/>
        <dsp:cNvSpPr/>
      </dsp:nvSpPr>
      <dsp:spPr>
        <a:xfrm>
          <a:off x="2162175" y="1621631"/>
          <a:ext cx="6067425" cy="205406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>
              <a:hlinkClick xmlns:r="http://schemas.openxmlformats.org/officeDocument/2006/relationships" r:id="" action="ppaction://hlinksldjump"/>
            </a:rPr>
            <a:t>Организаторские</a:t>
          </a:r>
          <a:endParaRPr lang="ru-RU" sz="2600" kern="1200" dirty="0"/>
        </a:p>
      </dsp:txBody>
      <dsp:txXfrm>
        <a:off x="2162175" y="1621631"/>
        <a:ext cx="6067425" cy="540545"/>
      </dsp:txXfrm>
    </dsp:sp>
    <dsp:sp modelId="{9ED487DE-0FC3-4179-AFE7-60F16DEBB129}">
      <dsp:nvSpPr>
        <dsp:cNvPr id="0" name=""/>
        <dsp:cNvSpPr/>
      </dsp:nvSpPr>
      <dsp:spPr>
        <a:xfrm>
          <a:off x="1513523" y="2162176"/>
          <a:ext cx="1297303" cy="1297303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hueOff val="-13231418"/>
            <a:satOff val="21458"/>
            <a:lumOff val="158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C0958ED-638C-4D9B-8C80-987AFDED4DA0}">
      <dsp:nvSpPr>
        <dsp:cNvPr id="0" name=""/>
        <dsp:cNvSpPr/>
      </dsp:nvSpPr>
      <dsp:spPr>
        <a:xfrm>
          <a:off x="2162175" y="2162176"/>
          <a:ext cx="6067425" cy="129730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>
              <a:hlinkClick xmlns:r="http://schemas.openxmlformats.org/officeDocument/2006/relationships" r:id="" action="ppaction://hlinksldjump"/>
            </a:rPr>
            <a:t>Литературно-лингвистические</a:t>
          </a:r>
          <a:endParaRPr lang="ru-RU" sz="2600" kern="1200" dirty="0"/>
        </a:p>
      </dsp:txBody>
      <dsp:txXfrm>
        <a:off x="2162175" y="2162176"/>
        <a:ext cx="6067425" cy="540545"/>
      </dsp:txXfrm>
    </dsp:sp>
    <dsp:sp modelId="{05965038-6D17-4E79-B641-25E9A3775388}">
      <dsp:nvSpPr>
        <dsp:cNvPr id="0" name=""/>
        <dsp:cNvSpPr/>
      </dsp:nvSpPr>
      <dsp:spPr>
        <a:xfrm>
          <a:off x="1891904" y="2702721"/>
          <a:ext cx="540540" cy="540540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hueOff val="-16539272"/>
            <a:satOff val="26822"/>
            <a:lumOff val="197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08E96B1-8809-4652-8B28-E4F997207876}">
      <dsp:nvSpPr>
        <dsp:cNvPr id="0" name=""/>
        <dsp:cNvSpPr/>
      </dsp:nvSpPr>
      <dsp:spPr>
        <a:xfrm>
          <a:off x="2162175" y="2702721"/>
          <a:ext cx="6067425" cy="54054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>
              <a:hlinkClick xmlns:r="http://schemas.openxmlformats.org/officeDocument/2006/relationships" r:id="" action="ppaction://hlinksldjump"/>
            </a:rPr>
            <a:t>Творческие</a:t>
          </a:r>
          <a:endParaRPr lang="ru-RU" sz="2600" kern="1200" dirty="0"/>
        </a:p>
      </dsp:txBody>
      <dsp:txXfrm>
        <a:off x="2162175" y="2702721"/>
        <a:ext cx="6067425" cy="54054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FE1058-7297-4E52-9D18-84333206EF0E}">
      <dsp:nvSpPr>
        <dsp:cNvPr id="0" name=""/>
        <dsp:cNvSpPr/>
      </dsp:nvSpPr>
      <dsp:spPr>
        <a:xfrm>
          <a:off x="0" y="325519"/>
          <a:ext cx="8892480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D05005-2CD0-46E5-A68D-4FD66E472948}">
      <dsp:nvSpPr>
        <dsp:cNvPr id="0" name=""/>
        <dsp:cNvSpPr/>
      </dsp:nvSpPr>
      <dsp:spPr>
        <a:xfrm>
          <a:off x="444624" y="15559"/>
          <a:ext cx="6224736" cy="61992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5280" tIns="0" rIns="23528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человек - природа</a:t>
          </a:r>
          <a:endParaRPr lang="ru-RU" sz="2800" kern="1200" dirty="0"/>
        </a:p>
      </dsp:txBody>
      <dsp:txXfrm>
        <a:off x="474886" y="45821"/>
        <a:ext cx="6164212" cy="559396"/>
      </dsp:txXfrm>
    </dsp:sp>
    <dsp:sp modelId="{BFFEB6A1-7AD7-4DF9-8BE6-50106BA277C2}">
      <dsp:nvSpPr>
        <dsp:cNvPr id="0" name=""/>
        <dsp:cNvSpPr/>
      </dsp:nvSpPr>
      <dsp:spPr>
        <a:xfrm>
          <a:off x="0" y="1278079"/>
          <a:ext cx="8892480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63EC50-F045-4A65-8686-C60ED99EB75C}">
      <dsp:nvSpPr>
        <dsp:cNvPr id="0" name=""/>
        <dsp:cNvSpPr/>
      </dsp:nvSpPr>
      <dsp:spPr>
        <a:xfrm>
          <a:off x="444624" y="968119"/>
          <a:ext cx="6224736" cy="619920"/>
        </a:xfrm>
        <a:prstGeom prst="roundRect">
          <a:avLst/>
        </a:prstGeom>
        <a:solidFill>
          <a:schemeClr val="accent3">
            <a:hueOff val="-4134818"/>
            <a:satOff val="6705"/>
            <a:lumOff val="49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5280" tIns="0" rIns="23528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человек - техника</a:t>
          </a:r>
          <a:endParaRPr lang="ru-RU" sz="2800" kern="1200" dirty="0"/>
        </a:p>
      </dsp:txBody>
      <dsp:txXfrm>
        <a:off x="474886" y="998381"/>
        <a:ext cx="6164212" cy="559396"/>
      </dsp:txXfrm>
    </dsp:sp>
    <dsp:sp modelId="{BA20234A-5EE0-4E7A-BAEB-198D1B9EA158}">
      <dsp:nvSpPr>
        <dsp:cNvPr id="0" name=""/>
        <dsp:cNvSpPr/>
      </dsp:nvSpPr>
      <dsp:spPr>
        <a:xfrm>
          <a:off x="0" y="2230640"/>
          <a:ext cx="8892480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85FB67-FF40-4C53-8B35-E57815314E6D}">
      <dsp:nvSpPr>
        <dsp:cNvPr id="0" name=""/>
        <dsp:cNvSpPr/>
      </dsp:nvSpPr>
      <dsp:spPr>
        <a:xfrm>
          <a:off x="444624" y="1920679"/>
          <a:ext cx="6224736" cy="619920"/>
        </a:xfrm>
        <a:prstGeom prst="roundRect">
          <a:avLst/>
        </a:prstGeom>
        <a:solidFill>
          <a:schemeClr val="accent3">
            <a:hueOff val="-8269636"/>
            <a:satOff val="13411"/>
            <a:lumOff val="98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5280" tIns="0" rIns="23528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человек - человек</a:t>
          </a:r>
          <a:endParaRPr lang="ru-RU" sz="2800" kern="1200" dirty="0"/>
        </a:p>
      </dsp:txBody>
      <dsp:txXfrm>
        <a:off x="474886" y="1950941"/>
        <a:ext cx="6164212" cy="559396"/>
      </dsp:txXfrm>
    </dsp:sp>
    <dsp:sp modelId="{CC85276C-5234-4493-ADBB-A2FFC9CD6AA6}">
      <dsp:nvSpPr>
        <dsp:cNvPr id="0" name=""/>
        <dsp:cNvSpPr/>
      </dsp:nvSpPr>
      <dsp:spPr>
        <a:xfrm>
          <a:off x="0" y="3183200"/>
          <a:ext cx="8892480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675A24-0B5D-4524-9978-387E619E7AD5}">
      <dsp:nvSpPr>
        <dsp:cNvPr id="0" name=""/>
        <dsp:cNvSpPr/>
      </dsp:nvSpPr>
      <dsp:spPr>
        <a:xfrm>
          <a:off x="444624" y="2873240"/>
          <a:ext cx="6224736" cy="619920"/>
        </a:xfrm>
        <a:prstGeom prst="roundRect">
          <a:avLst/>
        </a:prstGeom>
        <a:solidFill>
          <a:schemeClr val="accent3">
            <a:hueOff val="-12404454"/>
            <a:satOff val="20116"/>
            <a:lumOff val="148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5280" tIns="0" rIns="23528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человек – знаковая система</a:t>
          </a:r>
          <a:endParaRPr lang="ru-RU" sz="2800" kern="1200" dirty="0"/>
        </a:p>
      </dsp:txBody>
      <dsp:txXfrm>
        <a:off x="474886" y="2903502"/>
        <a:ext cx="6164212" cy="559396"/>
      </dsp:txXfrm>
    </dsp:sp>
    <dsp:sp modelId="{08CAB790-3C28-4700-8C91-5D38CE3E6456}">
      <dsp:nvSpPr>
        <dsp:cNvPr id="0" name=""/>
        <dsp:cNvSpPr/>
      </dsp:nvSpPr>
      <dsp:spPr>
        <a:xfrm>
          <a:off x="0" y="4135760"/>
          <a:ext cx="8892480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7520BB-17B5-469A-B21C-DF15FA2F5E7D}">
      <dsp:nvSpPr>
        <dsp:cNvPr id="0" name=""/>
        <dsp:cNvSpPr/>
      </dsp:nvSpPr>
      <dsp:spPr>
        <a:xfrm>
          <a:off x="444624" y="3825800"/>
          <a:ext cx="6224736" cy="619920"/>
        </a:xfrm>
        <a:prstGeom prst="roundRect">
          <a:avLst/>
        </a:prstGeom>
        <a:solidFill>
          <a:schemeClr val="accent3">
            <a:hueOff val="-16539272"/>
            <a:satOff val="26822"/>
            <a:lumOff val="197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5280" tIns="0" rIns="23528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человек – художественный образ</a:t>
          </a:r>
          <a:endParaRPr lang="ru-RU" sz="2800" kern="1200" dirty="0"/>
        </a:p>
      </dsp:txBody>
      <dsp:txXfrm>
        <a:off x="474886" y="3856062"/>
        <a:ext cx="6164212" cy="5593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15.10.2015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15.10.2015</a:t>
            </a:fld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15.10.2015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15.10.2015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15.10.2015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porcchap.ru/sluzhba-planirovaniya-karery/informacionnye-materialy4/593-naibolee-vostrebovannye-professii-i-specialnosti-spo.html" TargetMode="External"/><Relationship Id="rId2" Type="http://schemas.openxmlformats.org/officeDocument/2006/relationships/hyperlink" Target="http://www.cposo.ru/" TargetMode="External"/><Relationship Id="rId1" Type="http://schemas.openxmlformats.org/officeDocument/2006/relationships/slideLayout" Target="../slideLayouts/slideLayout5.xml"/><Relationship Id="rId4" Type="http://schemas.openxmlformats.org/officeDocument/2006/relationships/slide" Target="slide2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trudbox.com/sam/statistics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2.avi"/><Relationship Id="rId1" Type="http://schemas.openxmlformats.org/officeDocument/2006/relationships/video" Target="NULL" TargetMode="Externa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4.jpg"/><Relationship Id="rId5" Type="http://schemas.openxmlformats.org/officeDocument/2006/relationships/hyperlink" Target="http://www.profguide.ru/test/art-id-15.html" TargetMode="External"/><Relationship Id="rId4" Type="http://schemas.openxmlformats.org/officeDocument/2006/relationships/hyperlink" Target="http://www.profguide.ru/test/art-id-13.html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enc-dic.com/enc_big/Professija-48627.html" TargetMode="External"/><Relationship Id="rId2" Type="http://schemas.openxmlformats.org/officeDocument/2006/relationships/hyperlink" Target="https://ru.wikipedia.org/wiki/%D0%9F%D1%80%D0%BE%D1%84%D0%B5%D1%81%D1%81%D0%B8%D1%8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investments.academic.ru/" TargetMode="External"/><Relationship Id="rId5" Type="http://schemas.openxmlformats.org/officeDocument/2006/relationships/hyperlink" Target="http://trudbox.com/sam/statistics/" TargetMode="External"/><Relationship Id="rId4" Type="http://schemas.openxmlformats.org/officeDocument/2006/relationships/hyperlink" Target="http://www.youtube.com/watch?v=Bgh0QPWaulo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slide" Target="slide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404664"/>
            <a:ext cx="7772400" cy="295232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900" dirty="0" smtClean="0"/>
              <a:t>Кем стать –                  вопрос серьёзный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3600" dirty="0" smtClean="0"/>
              <a:t>Профессиональная ориентация учащихся 5 – 9 классов</a:t>
            </a:r>
            <a:endParaRPr lang="ru-RU" sz="3600" dirty="0"/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1405908" y="4005064"/>
            <a:ext cx="6400800" cy="2304256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 smtClean="0"/>
          </a:p>
          <a:p>
            <a:r>
              <a:rPr lang="ru-RU" dirty="0" smtClean="0"/>
              <a:t>Автор: Омшина Елена Витальевна</a:t>
            </a:r>
          </a:p>
          <a:p>
            <a:r>
              <a:rPr lang="ru-RU" dirty="0"/>
              <a:t>у</a:t>
            </a:r>
            <a:r>
              <a:rPr lang="ru-RU" dirty="0" smtClean="0"/>
              <a:t>читель ГБОУ СОШ № 6 г. Жигулевска Самарской области</a:t>
            </a:r>
          </a:p>
          <a:p>
            <a:endParaRPr lang="ru-RU" dirty="0"/>
          </a:p>
          <a:p>
            <a:r>
              <a:rPr lang="ru-RU" dirty="0" smtClean="0"/>
              <a:t>2015 год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3" name="Кем стать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25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3528" y="61850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614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Заглянем в словарь: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ПРОФЕССИЯ (лат. </a:t>
            </a:r>
            <a:r>
              <a:rPr lang="ru-RU" dirty="0" err="1"/>
              <a:t>professio</a:t>
            </a:r>
            <a:r>
              <a:rPr lang="ru-RU" dirty="0"/>
              <a:t> - от </a:t>
            </a:r>
            <a:r>
              <a:rPr lang="ru-RU" dirty="0" err="1"/>
              <a:t>profiteor</a:t>
            </a:r>
            <a:r>
              <a:rPr lang="ru-RU" dirty="0"/>
              <a:t> - объявляю своим делом), род трудовой деятельности, требующий определенной подготовки и являющийся обычно источником </a:t>
            </a:r>
            <a:r>
              <a:rPr lang="ru-RU" dirty="0" smtClean="0"/>
              <a:t>существования </a:t>
            </a:r>
            <a:r>
              <a:rPr lang="ru-RU" i="1" dirty="0" smtClean="0">
                <a:solidFill>
                  <a:srgbClr val="002060"/>
                </a:solidFill>
              </a:rPr>
              <a:t>(Большой энциклопедический словарь)</a:t>
            </a:r>
          </a:p>
          <a:p>
            <a:endParaRPr lang="ru-RU" dirty="0"/>
          </a:p>
        </p:txBody>
      </p:sp>
      <p:sp>
        <p:nvSpPr>
          <p:cNvPr id="5" name="Управляющая кнопка: возврат 4">
            <a:hlinkClick r:id="rId2" action="ppaction://hlinksldjump" highlightClick="1"/>
          </p:cNvPr>
          <p:cNvSpPr/>
          <p:nvPr/>
        </p:nvSpPr>
        <p:spPr>
          <a:xfrm>
            <a:off x="8244408" y="6093296"/>
            <a:ext cx="648072" cy="576064"/>
          </a:xfrm>
          <a:prstGeom prst="actionButtonRetur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950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066800"/>
          </a:xfrm>
        </p:spPr>
        <p:txBody>
          <a:bodyPr/>
          <a:lstStyle/>
          <a:p>
            <a:pPr algn="ctr"/>
            <a:r>
              <a:rPr lang="ru-RU" dirty="0" smtClean="0"/>
              <a:t>Выбор профессии – важный шаг</a:t>
            </a:r>
            <a:endParaRPr lang="ru-RU" dirty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706208581"/>
              </p:ext>
            </p:extLst>
          </p:nvPr>
        </p:nvGraphicFramePr>
        <p:xfrm>
          <a:off x="1331640" y="1484784"/>
          <a:ext cx="7056784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18245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1"/>
          <a:stretch/>
        </p:blipFill>
        <p:spPr>
          <a:xfrm>
            <a:off x="1" y="548680"/>
            <a:ext cx="9143999" cy="588922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61030"/>
            <a:ext cx="8229600" cy="1066800"/>
          </a:xfrm>
        </p:spPr>
        <p:txBody>
          <a:bodyPr>
            <a:noAutofit/>
          </a:bodyPr>
          <a:lstStyle/>
          <a:p>
            <a:pPr algn="ctr"/>
            <a:r>
              <a:rPr lang="ru-RU" sz="3300" dirty="0" smtClean="0"/>
              <a:t>Условия правильного выбора профессии</a:t>
            </a:r>
            <a:endParaRPr lang="ru-RU" sz="3300" dirty="0"/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692174715"/>
              </p:ext>
            </p:extLst>
          </p:nvPr>
        </p:nvGraphicFramePr>
        <p:xfrm>
          <a:off x="1389654" y="2418545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Скругленный прямоугольник 6"/>
          <p:cNvSpPr/>
          <p:nvPr/>
        </p:nvSpPr>
        <p:spPr>
          <a:xfrm>
            <a:off x="1043608" y="2636912"/>
            <a:ext cx="2232248" cy="100811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Интересы и склонности</a:t>
            </a:r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300192" y="5712455"/>
            <a:ext cx="2232248" cy="100811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Потребности общества в кадрах</a:t>
            </a:r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95536" y="5779337"/>
            <a:ext cx="2232248" cy="100811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Способности, состояние здоровья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1742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699792" y="2276872"/>
            <a:ext cx="5904656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29600" cy="10668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Каждый человек наделён определёнными способностями 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17912658"/>
              </p:ext>
            </p:extLst>
          </p:nvPr>
        </p:nvGraphicFramePr>
        <p:xfrm>
          <a:off x="457200" y="2249488"/>
          <a:ext cx="8229600" cy="4324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90332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7322" y="692696"/>
            <a:ext cx="8229600" cy="1066800"/>
          </a:xfrm>
        </p:spPr>
        <p:txBody>
          <a:bodyPr/>
          <a:lstStyle/>
          <a:p>
            <a:pPr algn="ctr"/>
            <a:r>
              <a:rPr lang="ru-RU" dirty="0" smtClean="0"/>
              <a:t>Технические способности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35510" y="1988840"/>
            <a:ext cx="4038600" cy="4525963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Это способности </a:t>
            </a:r>
            <a:r>
              <a:rPr lang="ru-RU" dirty="0"/>
              <a:t>к овладению техникой </a:t>
            </a:r>
            <a:r>
              <a:rPr lang="ru-RU" dirty="0" smtClean="0"/>
              <a:t>и освоению </a:t>
            </a:r>
            <a:r>
              <a:rPr lang="ru-RU" dirty="0"/>
              <a:t>технических наук.</a:t>
            </a:r>
          </a:p>
          <a:p>
            <a:pPr>
              <a:buNone/>
            </a:pPr>
            <a:r>
              <a:rPr lang="ru-RU" dirty="0" smtClean="0"/>
              <a:t>Проявляется в интересе </a:t>
            </a:r>
            <a:r>
              <a:rPr lang="ru-RU" dirty="0"/>
              <a:t>к технике, техническому творчеству, </a:t>
            </a:r>
            <a:r>
              <a:rPr lang="ru-RU" dirty="0" smtClean="0"/>
              <a:t>стремлении </a:t>
            </a:r>
            <a:r>
              <a:rPr lang="ru-RU" dirty="0"/>
              <a:t>работать на машинах и станках, </a:t>
            </a:r>
            <a:r>
              <a:rPr lang="ru-RU" dirty="0" smtClean="0"/>
              <a:t>с инструментом. </a:t>
            </a:r>
          </a:p>
          <a:p>
            <a:pPr>
              <a:buNone/>
            </a:pPr>
            <a:r>
              <a:rPr lang="ru-RU" dirty="0" smtClean="0"/>
              <a:t>Требуется успешное </a:t>
            </a:r>
            <a:r>
              <a:rPr lang="ru-RU" dirty="0"/>
              <a:t>усвоение физики, химии</a:t>
            </a:r>
            <a:r>
              <a:rPr lang="ru-RU" dirty="0" smtClean="0"/>
              <a:t>, математики</a:t>
            </a:r>
            <a:r>
              <a:rPr lang="ru-RU" dirty="0"/>
              <a:t>, </a:t>
            </a:r>
            <a:r>
              <a:rPr lang="ru-RU" dirty="0" smtClean="0"/>
              <a:t>черчения.   </a:t>
            </a:r>
            <a:endParaRPr lang="ru-RU" dirty="0"/>
          </a:p>
          <a:p>
            <a:pPr marL="109728" indent="0">
              <a:buNone/>
            </a:pP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6524" y="2060848"/>
            <a:ext cx="4318370" cy="28803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Управляющая кнопка: возврат 5">
            <a:hlinkClick r:id="rId3" action="ppaction://hlinksldjump" highlightClick="1"/>
          </p:cNvPr>
          <p:cNvSpPr/>
          <p:nvPr/>
        </p:nvSpPr>
        <p:spPr>
          <a:xfrm>
            <a:off x="8316416" y="6237312"/>
            <a:ext cx="504056" cy="504056"/>
          </a:xfrm>
          <a:prstGeom prst="actionButtonRetur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4913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764704"/>
            <a:ext cx="8229600" cy="1066800"/>
          </a:xfrm>
        </p:spPr>
        <p:txBody>
          <a:bodyPr/>
          <a:lstStyle/>
          <a:p>
            <a:pPr algn="ctr"/>
            <a:r>
              <a:rPr lang="ru-RU" dirty="0" smtClean="0"/>
              <a:t>Математические способности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67544" y="1927373"/>
            <a:ext cx="4038600" cy="4525963"/>
          </a:xfrm>
        </p:spPr>
        <p:txBody>
          <a:bodyPr/>
          <a:lstStyle/>
          <a:p>
            <a:pPr>
              <a:lnSpc>
                <a:spcPct val="90000"/>
              </a:lnSpc>
              <a:buNone/>
            </a:pPr>
            <a:r>
              <a:rPr lang="ru-RU" dirty="0" smtClean="0"/>
              <a:t>Это способность </a:t>
            </a:r>
            <a:r>
              <a:rPr lang="ru-RU" dirty="0"/>
              <a:t>к овладению математическими методами мышления.</a:t>
            </a:r>
          </a:p>
          <a:p>
            <a:pPr>
              <a:lnSpc>
                <a:spcPct val="90000"/>
              </a:lnSpc>
              <a:buNone/>
            </a:pPr>
            <a:r>
              <a:rPr lang="ru-RU" dirty="0" smtClean="0"/>
              <a:t>Проявляется в интересе  </a:t>
            </a:r>
            <a:r>
              <a:rPr lang="ru-RU" dirty="0"/>
              <a:t>к математике, </a:t>
            </a:r>
            <a:r>
              <a:rPr lang="ru-RU" dirty="0" smtClean="0"/>
              <a:t>умении </a:t>
            </a:r>
            <a:r>
              <a:rPr lang="ru-RU" dirty="0"/>
              <a:t>логически мыслить, анализировать и </a:t>
            </a:r>
            <a:r>
              <a:rPr lang="ru-RU" dirty="0" smtClean="0"/>
              <a:t>обобщать.</a:t>
            </a:r>
          </a:p>
          <a:p>
            <a:pPr>
              <a:lnSpc>
                <a:spcPct val="90000"/>
              </a:lnSpc>
              <a:buNone/>
            </a:pPr>
            <a:r>
              <a:rPr lang="ru-RU" dirty="0" smtClean="0"/>
              <a:t>Требуется </a:t>
            </a:r>
            <a:r>
              <a:rPr lang="ru-RU" dirty="0"/>
              <a:t>успешное овладение </a:t>
            </a:r>
            <a:r>
              <a:rPr lang="ru-RU" dirty="0" smtClean="0"/>
              <a:t>математическими знаниями.</a:t>
            </a:r>
            <a:endParaRPr lang="ru-RU" dirty="0"/>
          </a:p>
          <a:p>
            <a:pPr marL="109728" indent="0">
              <a:buNone/>
            </a:pP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52020" y="1988840"/>
            <a:ext cx="3960440" cy="27228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Управляющая кнопка: возврат 4">
            <a:hlinkClick r:id="rId3" action="ppaction://hlinksldjump" highlightClick="1"/>
          </p:cNvPr>
          <p:cNvSpPr/>
          <p:nvPr/>
        </p:nvSpPr>
        <p:spPr>
          <a:xfrm>
            <a:off x="8460432" y="6165304"/>
            <a:ext cx="504056" cy="504056"/>
          </a:xfrm>
          <a:prstGeom prst="actionButtonRetur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8286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6166" y="764704"/>
            <a:ext cx="8229600" cy="1066800"/>
          </a:xfrm>
        </p:spPr>
        <p:txBody>
          <a:bodyPr/>
          <a:lstStyle/>
          <a:p>
            <a:pPr algn="ctr"/>
            <a:r>
              <a:rPr lang="ru-RU" dirty="0" smtClean="0"/>
              <a:t>Педагогические способности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Это способности </a:t>
            </a:r>
            <a:r>
              <a:rPr lang="ru-RU" dirty="0"/>
              <a:t>к воздействию на другого</a:t>
            </a:r>
          </a:p>
          <a:p>
            <a:pPr>
              <a:buNone/>
            </a:pPr>
            <a:r>
              <a:rPr lang="ru-RU" dirty="0"/>
              <a:t>человека с целью обучения и воспитания</a:t>
            </a:r>
            <a:r>
              <a:rPr lang="ru-RU" dirty="0" smtClean="0"/>
              <a:t>.</a:t>
            </a:r>
          </a:p>
          <a:p>
            <a:pPr>
              <a:buNone/>
            </a:pPr>
            <a:r>
              <a:rPr lang="ru-RU" dirty="0" smtClean="0"/>
              <a:t>Проявляется в интересе </a:t>
            </a:r>
            <a:r>
              <a:rPr lang="ru-RU" dirty="0"/>
              <a:t>к педагогической деятельности, </a:t>
            </a:r>
            <a:r>
              <a:rPr lang="ru-RU" dirty="0" smtClean="0"/>
              <a:t>любови </a:t>
            </a:r>
            <a:r>
              <a:rPr lang="ru-RU" dirty="0"/>
              <a:t>к </a:t>
            </a:r>
            <a:r>
              <a:rPr lang="ru-RU" dirty="0" smtClean="0"/>
              <a:t>детям.</a:t>
            </a:r>
          </a:p>
          <a:p>
            <a:pPr>
              <a:buNone/>
            </a:pPr>
            <a:r>
              <a:rPr lang="ru-RU" dirty="0" smtClean="0"/>
              <a:t>Требуется умение </a:t>
            </a:r>
            <a:r>
              <a:rPr lang="ru-RU" dirty="0"/>
              <a:t>организовывать детский коллектив, убедительная речь</a:t>
            </a:r>
            <a:r>
              <a:rPr lang="ru-RU" dirty="0" smtClean="0"/>
              <a:t>, требовательность</a:t>
            </a:r>
            <a:r>
              <a:rPr lang="ru-RU" dirty="0"/>
              <a:t>, </a:t>
            </a:r>
            <a:r>
              <a:rPr lang="ru-RU" dirty="0" smtClean="0"/>
              <a:t>тактичность.</a:t>
            </a:r>
            <a:endParaRPr lang="ru-RU" sz="3600" dirty="0"/>
          </a:p>
          <a:p>
            <a:pPr marL="109728" indent="0">
              <a:buNone/>
            </a:pP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276872"/>
            <a:ext cx="4512163" cy="33841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Управляющая кнопка: возврат 4">
            <a:hlinkClick r:id="rId3" action="ppaction://hlinksldjump" highlightClick="1"/>
          </p:cNvPr>
          <p:cNvSpPr/>
          <p:nvPr/>
        </p:nvSpPr>
        <p:spPr>
          <a:xfrm>
            <a:off x="8316416" y="6237312"/>
            <a:ext cx="576064" cy="504056"/>
          </a:xfrm>
          <a:prstGeom prst="actionButtonRetur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9560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836712"/>
            <a:ext cx="8229600" cy="1066800"/>
          </a:xfrm>
        </p:spPr>
        <p:txBody>
          <a:bodyPr/>
          <a:lstStyle/>
          <a:p>
            <a:pPr algn="ctr"/>
            <a:r>
              <a:rPr lang="ru-RU" dirty="0" smtClean="0"/>
              <a:t>Организаторские способности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  <a:buNone/>
            </a:pPr>
            <a:r>
              <a:rPr lang="ru-RU" dirty="0" smtClean="0"/>
              <a:t>Это умение </a:t>
            </a:r>
            <a:r>
              <a:rPr lang="ru-RU" dirty="0"/>
              <a:t>организовывать </a:t>
            </a:r>
            <a:r>
              <a:rPr lang="ru-RU" dirty="0" smtClean="0"/>
              <a:t>какое-либо дело </a:t>
            </a:r>
            <a:r>
              <a:rPr lang="ru-RU" dirty="0"/>
              <a:t>и людей.</a:t>
            </a:r>
          </a:p>
          <a:p>
            <a:pPr>
              <a:lnSpc>
                <a:spcPct val="90000"/>
              </a:lnSpc>
              <a:buNone/>
            </a:pPr>
            <a:r>
              <a:rPr lang="ru-RU" dirty="0" smtClean="0"/>
              <a:t>Требуется умение легко </a:t>
            </a:r>
            <a:r>
              <a:rPr lang="ru-RU" dirty="0"/>
              <a:t>входить в контакт с людьми, понимание психологии человека, умение распределять работу </a:t>
            </a:r>
            <a:r>
              <a:rPr lang="ru-RU" dirty="0" smtClean="0"/>
              <a:t>между людьми</a:t>
            </a:r>
            <a:r>
              <a:rPr lang="ru-RU" dirty="0"/>
              <a:t>, быть добросовестным </a:t>
            </a:r>
            <a:r>
              <a:rPr lang="ru-RU" dirty="0" smtClean="0"/>
              <a:t>исполнителем. </a:t>
            </a:r>
            <a:endParaRPr lang="ru-RU" dirty="0"/>
          </a:p>
          <a:p>
            <a:pPr marL="109728" indent="0">
              <a:buNone/>
            </a:pP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5306" y="2204864"/>
            <a:ext cx="4349182" cy="32618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Управляющая кнопка: возврат 4">
            <a:hlinkClick r:id="rId3" action="ppaction://hlinksldjump" highlightClick="1"/>
          </p:cNvPr>
          <p:cNvSpPr/>
          <p:nvPr/>
        </p:nvSpPr>
        <p:spPr>
          <a:xfrm>
            <a:off x="8460432" y="6034980"/>
            <a:ext cx="504056" cy="548680"/>
          </a:xfrm>
          <a:prstGeom prst="actionButtonRetur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0489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Литературно-лингвистические способности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Это способности  к литературной  </a:t>
            </a:r>
            <a:r>
              <a:rPr lang="ru-RU" dirty="0"/>
              <a:t>деятельности, овладению языками.</a:t>
            </a:r>
          </a:p>
          <a:p>
            <a:pPr>
              <a:buNone/>
            </a:pPr>
            <a:r>
              <a:rPr lang="ru-RU" dirty="0" smtClean="0"/>
              <a:t>Требуется хорошо </a:t>
            </a:r>
            <a:r>
              <a:rPr lang="ru-RU" dirty="0"/>
              <a:t>развитая речь, богатый словарный запас, интерес к освоению языков, изучению литературы, развитая </a:t>
            </a:r>
            <a:r>
              <a:rPr lang="ru-RU" dirty="0" smtClean="0"/>
              <a:t>слуховая память</a:t>
            </a:r>
            <a:r>
              <a:rPr lang="ru-RU" dirty="0"/>
              <a:t>, </a:t>
            </a:r>
            <a:r>
              <a:rPr lang="ru-RU" dirty="0" smtClean="0"/>
              <a:t>наблюдательность.</a:t>
            </a:r>
            <a:endParaRPr lang="ru-RU" dirty="0"/>
          </a:p>
          <a:p>
            <a:pPr marL="109728" indent="0">
              <a:buNone/>
            </a:pP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348880"/>
            <a:ext cx="4319972" cy="31949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Управляющая кнопка: возврат 4">
            <a:hlinkClick r:id="rId3" action="ppaction://hlinksldjump" highlightClick="1"/>
          </p:cNvPr>
          <p:cNvSpPr/>
          <p:nvPr/>
        </p:nvSpPr>
        <p:spPr>
          <a:xfrm>
            <a:off x="8388424" y="6237312"/>
            <a:ext cx="576064" cy="504056"/>
          </a:xfrm>
          <a:prstGeom prst="actionButtonRetur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5154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1156" y="764704"/>
            <a:ext cx="8229600" cy="1066800"/>
          </a:xfrm>
        </p:spPr>
        <p:txBody>
          <a:bodyPr/>
          <a:lstStyle/>
          <a:p>
            <a:pPr algn="ctr"/>
            <a:r>
              <a:rPr lang="ru-RU" dirty="0" smtClean="0"/>
              <a:t>Творческие способности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  <a:buNone/>
            </a:pPr>
            <a:r>
              <a:rPr lang="ru-RU" dirty="0" smtClean="0"/>
              <a:t>Это</a:t>
            </a:r>
            <a:r>
              <a:rPr lang="ru-RU" sz="3600" dirty="0"/>
              <a:t> </a:t>
            </a:r>
            <a:r>
              <a:rPr lang="ru-RU" dirty="0" smtClean="0"/>
              <a:t>творческое </a:t>
            </a:r>
            <a:r>
              <a:rPr lang="ru-RU" dirty="0"/>
              <a:t>воображение, образное мышление.</a:t>
            </a:r>
          </a:p>
          <a:p>
            <a:pPr>
              <a:lnSpc>
                <a:spcPct val="90000"/>
              </a:lnSpc>
              <a:buNone/>
            </a:pPr>
            <a:r>
              <a:rPr lang="ru-RU" dirty="0" smtClean="0"/>
              <a:t>Требуются:</a:t>
            </a:r>
          </a:p>
          <a:p>
            <a:pPr>
              <a:lnSpc>
                <a:spcPct val="90000"/>
              </a:lnSpc>
              <a:buNone/>
            </a:pPr>
            <a:r>
              <a:rPr lang="ru-RU" dirty="0" smtClean="0"/>
              <a:t>для </a:t>
            </a:r>
            <a:r>
              <a:rPr lang="ru-RU" dirty="0"/>
              <a:t>художника – яркость зрительного восприятия, чувство цвета и </a:t>
            </a:r>
            <a:r>
              <a:rPr lang="ru-RU" dirty="0" smtClean="0"/>
              <a:t>формы, умение </a:t>
            </a:r>
            <a:r>
              <a:rPr lang="ru-RU" dirty="0"/>
              <a:t>видеть прекрасное в природе  и окружающей </a:t>
            </a:r>
            <a:r>
              <a:rPr lang="ru-RU" dirty="0" smtClean="0"/>
              <a:t>жизни</a:t>
            </a:r>
            <a:r>
              <a:rPr lang="ru-RU" dirty="0"/>
              <a:t>;</a:t>
            </a:r>
            <a:r>
              <a:rPr lang="ru-RU" dirty="0" smtClean="0"/>
              <a:t> </a:t>
            </a:r>
          </a:p>
          <a:p>
            <a:pPr>
              <a:lnSpc>
                <a:spcPct val="90000"/>
              </a:lnSpc>
              <a:buNone/>
            </a:pPr>
            <a:r>
              <a:rPr lang="ru-RU" dirty="0" smtClean="0"/>
              <a:t>для </a:t>
            </a:r>
            <a:r>
              <a:rPr lang="ru-RU" dirty="0"/>
              <a:t>актёра – дикция, мимика, пластика, </a:t>
            </a:r>
            <a:r>
              <a:rPr lang="ru-RU" dirty="0" smtClean="0"/>
              <a:t>способность </a:t>
            </a:r>
            <a:r>
              <a:rPr lang="ru-RU" dirty="0"/>
              <a:t>к </a:t>
            </a:r>
            <a:r>
              <a:rPr lang="ru-RU" dirty="0" smtClean="0"/>
              <a:t>перевоплощению</a:t>
            </a:r>
            <a:r>
              <a:rPr lang="ru-RU" dirty="0"/>
              <a:t>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719" y="2348880"/>
            <a:ext cx="3965729" cy="29742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Управляющая кнопка: возврат 5">
            <a:hlinkClick r:id="rId3" action="ppaction://hlinksldjump" highlightClick="1"/>
          </p:cNvPr>
          <p:cNvSpPr/>
          <p:nvPr/>
        </p:nvSpPr>
        <p:spPr>
          <a:xfrm>
            <a:off x="8460432" y="6165507"/>
            <a:ext cx="539552" cy="504056"/>
          </a:xfrm>
          <a:prstGeom prst="actionButtonRetur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6541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707905" y="-2691681"/>
            <a:ext cx="1944214" cy="8424936"/>
          </a:xfrm>
        </p:spPr>
        <p:txBody>
          <a:bodyPr>
            <a:normAutofit/>
          </a:bodyPr>
          <a:lstStyle/>
          <a:p>
            <a:pPr marL="0" indent="0" algn="r"/>
            <a:r>
              <a:rPr lang="ru-RU" dirty="0">
                <a:solidFill>
                  <a:srgbClr val="000050"/>
                </a:solidFill>
                <a:latin typeface="Times New Roman"/>
              </a:rPr>
              <a:t>У меня растут года, будет и семнадцать.</a:t>
            </a:r>
            <a:br>
              <a:rPr lang="ru-RU" dirty="0">
                <a:solidFill>
                  <a:srgbClr val="000050"/>
                </a:solidFill>
                <a:latin typeface="Times New Roman"/>
              </a:rPr>
            </a:br>
            <a:r>
              <a:rPr lang="ru-RU" dirty="0">
                <a:solidFill>
                  <a:srgbClr val="000050"/>
                </a:solidFill>
                <a:latin typeface="Times New Roman"/>
              </a:rPr>
              <a:t>Где работать мне тогда, чем заниматься</a:t>
            </a:r>
            <a:r>
              <a:rPr lang="ru-RU" dirty="0" smtClean="0">
                <a:solidFill>
                  <a:srgbClr val="000050"/>
                </a:solidFill>
                <a:latin typeface="Times New Roman"/>
              </a:rPr>
              <a:t>?</a:t>
            </a:r>
            <a:br>
              <a:rPr lang="ru-RU" dirty="0" smtClean="0">
                <a:solidFill>
                  <a:srgbClr val="000050"/>
                </a:solidFill>
                <a:latin typeface="Times New Roman"/>
              </a:rPr>
            </a:br>
            <a:r>
              <a:rPr lang="ru-RU" dirty="0" smtClean="0">
                <a:solidFill>
                  <a:srgbClr val="000050"/>
                </a:solidFill>
                <a:latin typeface="Times New Roman"/>
              </a:rPr>
              <a:t>В. Маяковский</a:t>
            </a:r>
            <a:r>
              <a:rPr lang="ru-RU" dirty="0">
                <a:solidFill>
                  <a:srgbClr val="000050"/>
                </a:solidFill>
                <a:latin typeface="Times New Roman"/>
              </a:rPr>
              <a:t/>
            </a:r>
            <a:br>
              <a:rPr lang="ru-RU" dirty="0">
                <a:solidFill>
                  <a:srgbClr val="000050"/>
                </a:solidFill>
                <a:latin typeface="Times New Roman"/>
              </a:rPr>
            </a:br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24" y="1700808"/>
            <a:ext cx="4248472" cy="42484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type="body" sz="half" idx="2"/>
          </p:nvPr>
        </p:nvSpPr>
        <p:spPr>
          <a:xfrm>
            <a:off x="4932040" y="1700808"/>
            <a:ext cx="4032448" cy="4248472"/>
          </a:xfrm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2000" dirty="0" smtClean="0"/>
              <a:t>Дорогой друг! </a:t>
            </a:r>
          </a:p>
          <a:p>
            <a:pPr marL="0" indent="0" algn="ctr">
              <a:buNone/>
            </a:pPr>
            <a:endParaRPr lang="ru-RU" sz="2000" dirty="0" smtClean="0"/>
          </a:p>
          <a:p>
            <a:pPr marL="0" indent="0" algn="ctr">
              <a:buNone/>
            </a:pPr>
            <a:r>
              <a:rPr lang="ru-RU" sz="2000" dirty="0" smtClean="0"/>
              <a:t>Сегодня ты – ученик среднего школьного звена, но настанет время, когда нужно будет определять свой жизненный путь, выбирать профессию. Предлагаемая презентация поможет тебе лучше ориентироваться в бескрайнем море разнообразных современных профессий.</a:t>
            </a:r>
          </a:p>
          <a:p>
            <a:pPr marL="0" indent="0" algn="ctr">
              <a:buNone/>
            </a:pPr>
            <a:endParaRPr lang="ru-RU" sz="2000" dirty="0" smtClean="0"/>
          </a:p>
          <a:p>
            <a:pPr marL="0" indent="0" algn="ctr">
              <a:buNone/>
            </a:pPr>
            <a:r>
              <a:rPr lang="ru-RU" sz="2000" dirty="0" smtClean="0"/>
              <a:t>Итак, в путь!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451823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8382000" cy="1069848"/>
          </a:xfrm>
        </p:spPr>
        <p:txBody>
          <a:bodyPr/>
          <a:lstStyle/>
          <a:p>
            <a:pPr algn="ctr"/>
            <a:r>
              <a:rPr lang="ru-RU" dirty="0" smtClean="0"/>
              <a:t>Профессии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323528" y="1556792"/>
            <a:ext cx="4041648" cy="936104"/>
          </a:xfrm>
        </p:spPr>
        <p:txBody>
          <a:bodyPr/>
          <a:lstStyle/>
          <a:p>
            <a:pPr algn="ctr"/>
            <a:r>
              <a:rPr lang="ru-RU" sz="2400" dirty="0" smtClean="0"/>
              <a:t>Производственная сфера</a:t>
            </a:r>
            <a:endParaRPr lang="ru-RU" sz="2400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3"/>
          </p:nvPr>
        </p:nvSpPr>
        <p:spPr>
          <a:xfrm>
            <a:off x="4716016" y="1556792"/>
            <a:ext cx="4041775" cy="936104"/>
          </a:xfrm>
        </p:spPr>
        <p:txBody>
          <a:bodyPr/>
          <a:lstStyle/>
          <a:p>
            <a:pPr algn="ctr"/>
            <a:r>
              <a:rPr lang="ru-RU" sz="2400" dirty="0" smtClean="0"/>
              <a:t>Непроизводственная сфера</a:t>
            </a:r>
            <a:endParaRPr lang="ru-RU" sz="2400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2"/>
          </p:nvPr>
        </p:nvSpPr>
        <p:spPr>
          <a:xfrm>
            <a:off x="381000" y="2780928"/>
            <a:ext cx="4041648" cy="3813791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lnSpc>
                <a:spcPct val="90000"/>
              </a:lnSpc>
            </a:pPr>
            <a:r>
              <a:rPr lang="ru-RU" sz="2400" dirty="0" smtClean="0"/>
              <a:t>промышленность</a:t>
            </a:r>
            <a:endParaRPr lang="ru-RU" sz="2400" dirty="0"/>
          </a:p>
          <a:p>
            <a:pPr>
              <a:lnSpc>
                <a:spcPct val="90000"/>
              </a:lnSpc>
            </a:pPr>
            <a:r>
              <a:rPr lang="ru-RU" sz="2400" dirty="0"/>
              <a:t>сельское  </a:t>
            </a:r>
            <a:r>
              <a:rPr lang="ru-RU" sz="2400" dirty="0" smtClean="0"/>
              <a:t>хозяйство</a:t>
            </a:r>
            <a:endParaRPr lang="ru-RU" sz="2400" dirty="0"/>
          </a:p>
          <a:p>
            <a:pPr>
              <a:lnSpc>
                <a:spcPct val="90000"/>
              </a:lnSpc>
            </a:pPr>
            <a:r>
              <a:rPr lang="ru-RU" sz="2400" dirty="0" smtClean="0"/>
              <a:t>строительство</a:t>
            </a:r>
            <a:endParaRPr lang="ru-RU" sz="2400" dirty="0"/>
          </a:p>
          <a:p>
            <a:pPr>
              <a:lnSpc>
                <a:spcPct val="90000"/>
              </a:lnSpc>
            </a:pPr>
            <a:r>
              <a:rPr lang="ru-RU" sz="2400" dirty="0"/>
              <a:t>лесное </a:t>
            </a:r>
            <a:r>
              <a:rPr lang="ru-RU" sz="2400" dirty="0" smtClean="0"/>
              <a:t>хозяйство</a:t>
            </a:r>
            <a:endParaRPr lang="ru-RU" sz="2400" dirty="0"/>
          </a:p>
          <a:p>
            <a:pPr>
              <a:lnSpc>
                <a:spcPct val="90000"/>
              </a:lnSpc>
            </a:pPr>
            <a:r>
              <a:rPr lang="ru-RU" sz="2400" dirty="0"/>
              <a:t>промышленный </a:t>
            </a:r>
            <a:r>
              <a:rPr lang="ru-RU" sz="2400" dirty="0" smtClean="0"/>
              <a:t>транспорт</a:t>
            </a:r>
          </a:p>
          <a:p>
            <a:pPr>
              <a:lnSpc>
                <a:spcPct val="90000"/>
              </a:lnSpc>
            </a:pPr>
            <a:r>
              <a:rPr lang="ru-RU" sz="2400" dirty="0" smtClean="0"/>
              <a:t>связь</a:t>
            </a:r>
            <a:endParaRPr lang="ru-RU" sz="2400" dirty="0">
              <a:solidFill>
                <a:schemeClr val="accent2"/>
              </a:solidFill>
            </a:endParaRPr>
          </a:p>
          <a:p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sz="quarter" idx="4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ru-RU" sz="2400" dirty="0" smtClean="0"/>
              <a:t>здравоохранение</a:t>
            </a:r>
            <a:endParaRPr lang="ru-RU" sz="2400" dirty="0"/>
          </a:p>
          <a:p>
            <a:pPr>
              <a:lnSpc>
                <a:spcPct val="90000"/>
              </a:lnSpc>
            </a:pPr>
            <a:r>
              <a:rPr lang="ru-RU" sz="2400" dirty="0" smtClean="0"/>
              <a:t>пассажирский транспорт</a:t>
            </a:r>
            <a:endParaRPr lang="ru-RU" sz="2400" dirty="0"/>
          </a:p>
          <a:p>
            <a:pPr>
              <a:lnSpc>
                <a:spcPct val="90000"/>
              </a:lnSpc>
            </a:pPr>
            <a:r>
              <a:rPr lang="ru-RU" sz="2400" dirty="0" smtClean="0"/>
              <a:t>торговля</a:t>
            </a:r>
            <a:endParaRPr lang="ru-RU" sz="2400" dirty="0"/>
          </a:p>
          <a:p>
            <a:pPr>
              <a:lnSpc>
                <a:spcPct val="90000"/>
              </a:lnSpc>
            </a:pPr>
            <a:r>
              <a:rPr lang="ru-RU" sz="2400" dirty="0"/>
              <a:t>система массовой ин –</a:t>
            </a:r>
          </a:p>
          <a:p>
            <a:pPr>
              <a:lnSpc>
                <a:spcPct val="90000"/>
              </a:lnSpc>
            </a:pPr>
            <a:r>
              <a:rPr lang="ru-RU" sz="2400" dirty="0" smtClean="0"/>
              <a:t>формации</a:t>
            </a:r>
            <a:endParaRPr lang="ru-RU" sz="2400" dirty="0"/>
          </a:p>
          <a:p>
            <a:pPr>
              <a:lnSpc>
                <a:spcPct val="90000"/>
              </a:lnSpc>
            </a:pPr>
            <a:r>
              <a:rPr lang="ru-RU" sz="2400" dirty="0" smtClean="0"/>
              <a:t>просвещение</a:t>
            </a:r>
            <a:endParaRPr lang="ru-RU" sz="2400" dirty="0"/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456729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539552" y="764704"/>
            <a:ext cx="8229600" cy="1069848"/>
          </a:xfrm>
        </p:spPr>
        <p:txBody>
          <a:bodyPr/>
          <a:lstStyle/>
          <a:p>
            <a:pPr algn="ctr"/>
            <a:r>
              <a:rPr lang="ru-RU" dirty="0" smtClean="0"/>
              <a:t>Типы профессий</a:t>
            </a:r>
            <a:endParaRPr lang="ru-RU" dirty="0"/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1477035790"/>
              </p:ext>
            </p:extLst>
          </p:nvPr>
        </p:nvGraphicFramePr>
        <p:xfrm>
          <a:off x="1115616" y="1844824"/>
          <a:ext cx="8892480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87755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552" y="692696"/>
            <a:ext cx="8229600" cy="1066800"/>
          </a:xfrm>
        </p:spPr>
        <p:txBody>
          <a:bodyPr/>
          <a:lstStyle/>
          <a:p>
            <a:pPr algn="ctr"/>
            <a:r>
              <a:rPr lang="ru-RU" dirty="0"/>
              <a:t>ч</a:t>
            </a:r>
            <a:r>
              <a:rPr lang="ru-RU" dirty="0" smtClean="0"/>
              <a:t>еловек – природа 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323528" y="1844824"/>
            <a:ext cx="4038600" cy="45259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None/>
            </a:pPr>
            <a:r>
              <a:rPr lang="ru-RU" sz="2400" b="1" i="1" u="sng" dirty="0"/>
              <a:t>Орудия труда -</a:t>
            </a:r>
            <a:r>
              <a:rPr lang="ru-RU" sz="2400" i="1" dirty="0"/>
              <a:t> </a:t>
            </a:r>
            <a:r>
              <a:rPr lang="ru-RU" sz="2400" i="1" dirty="0" smtClean="0"/>
              <a:t>различные </a:t>
            </a:r>
            <a:r>
              <a:rPr lang="ru-RU" sz="2400" i="1" dirty="0"/>
              <a:t>организмы, </a:t>
            </a:r>
            <a:r>
              <a:rPr lang="ru-RU" sz="2400" i="1" dirty="0" smtClean="0"/>
              <a:t>биологические </a:t>
            </a:r>
            <a:r>
              <a:rPr lang="ru-RU" sz="2400" i="1" dirty="0"/>
              <a:t>процессы</a:t>
            </a:r>
            <a:r>
              <a:rPr lang="ru-RU" sz="2400" i="1" dirty="0" smtClean="0"/>
              <a:t>.</a:t>
            </a:r>
          </a:p>
          <a:p>
            <a:pPr>
              <a:lnSpc>
                <a:spcPct val="90000"/>
              </a:lnSpc>
              <a:buNone/>
            </a:pPr>
            <a:endParaRPr lang="ru-RU" sz="2400" i="1" dirty="0"/>
          </a:p>
          <a:p>
            <a:pPr>
              <a:lnSpc>
                <a:spcPct val="90000"/>
              </a:lnSpc>
              <a:buNone/>
            </a:pPr>
            <a:r>
              <a:rPr lang="ru-RU" sz="2400" b="1" i="1" u="sng" dirty="0"/>
              <a:t>Профессии:</a:t>
            </a:r>
          </a:p>
          <a:p>
            <a:pPr>
              <a:lnSpc>
                <a:spcPct val="90000"/>
              </a:lnSpc>
              <a:buNone/>
            </a:pPr>
            <a:r>
              <a:rPr lang="ru-RU" sz="2400" i="1" dirty="0" smtClean="0"/>
              <a:t>Тракторист, комбайнёр, инженер-эколог, лаборант, рыбовод</a:t>
            </a:r>
            <a:r>
              <a:rPr lang="ru-RU" sz="2400" i="1" dirty="0"/>
              <a:t>, зоотехник, </a:t>
            </a:r>
            <a:r>
              <a:rPr lang="ru-RU" sz="2400" i="1" dirty="0" smtClean="0"/>
              <a:t>ветеринар, лесник, пчеловод, садовник, агроном</a:t>
            </a:r>
            <a:r>
              <a:rPr lang="ru-RU" sz="2400" i="1" dirty="0"/>
              <a:t>, </a:t>
            </a:r>
            <a:r>
              <a:rPr lang="ru-RU" sz="2400" i="1" dirty="0" smtClean="0"/>
              <a:t>селекционер и т.д.</a:t>
            </a:r>
            <a:endParaRPr lang="ru-RU" sz="2400" i="1" dirty="0"/>
          </a:p>
          <a:p>
            <a:pPr marL="109728" indent="0">
              <a:buNone/>
            </a:pP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9992" y="1844824"/>
            <a:ext cx="2800763" cy="22545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2240" y="3919340"/>
            <a:ext cx="2207970" cy="28037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4291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552" y="692696"/>
            <a:ext cx="8229600" cy="1066800"/>
          </a:xfrm>
        </p:spPr>
        <p:txBody>
          <a:bodyPr/>
          <a:lstStyle/>
          <a:p>
            <a:pPr algn="ctr"/>
            <a:r>
              <a:rPr lang="ru-RU" dirty="0"/>
              <a:t>ч</a:t>
            </a:r>
            <a:r>
              <a:rPr lang="ru-RU" dirty="0" smtClean="0"/>
              <a:t>еловек – техника 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323528" y="1844824"/>
            <a:ext cx="4038600" cy="4917043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sz="2600" b="1" i="1" u="sng" dirty="0"/>
              <a:t>Предметы труда:</a:t>
            </a:r>
          </a:p>
          <a:p>
            <a:pPr>
              <a:buNone/>
            </a:pPr>
            <a:r>
              <a:rPr lang="ru-RU" sz="2600" i="1" dirty="0"/>
              <a:t>технические системы,</a:t>
            </a:r>
          </a:p>
          <a:p>
            <a:pPr>
              <a:buNone/>
            </a:pPr>
            <a:r>
              <a:rPr lang="ru-RU" sz="2600" i="1" dirty="0"/>
              <a:t>вещественные объекты,</a:t>
            </a:r>
          </a:p>
          <a:p>
            <a:pPr>
              <a:buNone/>
            </a:pPr>
            <a:r>
              <a:rPr lang="ru-RU" sz="2600" i="1" dirty="0"/>
              <a:t>материалы, виды энергии</a:t>
            </a:r>
          </a:p>
          <a:p>
            <a:pPr>
              <a:buNone/>
            </a:pPr>
            <a:endParaRPr lang="ru-RU" sz="2600" i="1" dirty="0"/>
          </a:p>
          <a:p>
            <a:pPr>
              <a:buNone/>
            </a:pPr>
            <a:r>
              <a:rPr lang="ru-RU" sz="2600" b="1" i="1" u="sng" dirty="0"/>
              <a:t>Профессии </a:t>
            </a:r>
            <a:r>
              <a:rPr lang="ru-RU" sz="2600" i="1" dirty="0"/>
              <a:t>– водитель,</a:t>
            </a:r>
          </a:p>
          <a:p>
            <a:pPr>
              <a:buNone/>
            </a:pPr>
            <a:r>
              <a:rPr lang="ru-RU" sz="2600" i="1" dirty="0"/>
              <a:t>токарь, </a:t>
            </a:r>
            <a:r>
              <a:rPr lang="ru-RU" sz="2600" i="1" dirty="0" smtClean="0"/>
              <a:t>сварщик, диспетчер</a:t>
            </a:r>
            <a:r>
              <a:rPr lang="ru-RU" sz="2600" i="1" dirty="0"/>
              <a:t>, </a:t>
            </a:r>
            <a:r>
              <a:rPr lang="ru-RU" sz="2600" i="1" dirty="0" smtClean="0"/>
              <a:t>инженер-конструктор, инженер-технолог, энергетик, бетонщик, каменщик, токарь, слесарь, фрезеровщик  </a:t>
            </a:r>
            <a:r>
              <a:rPr lang="ru-RU" sz="2600" i="1" dirty="0"/>
              <a:t>и т.д. </a:t>
            </a:r>
          </a:p>
          <a:p>
            <a:pPr marL="109728" indent="0">
              <a:buNone/>
            </a:pP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1595" y="1772816"/>
            <a:ext cx="3559426" cy="23469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4088" y="4401410"/>
            <a:ext cx="3528392" cy="23604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1856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552" y="692696"/>
            <a:ext cx="8229600" cy="1066800"/>
          </a:xfrm>
        </p:spPr>
        <p:txBody>
          <a:bodyPr/>
          <a:lstStyle/>
          <a:p>
            <a:pPr algn="ctr"/>
            <a:r>
              <a:rPr lang="ru-RU" dirty="0"/>
              <a:t>ч</a:t>
            </a:r>
            <a:r>
              <a:rPr lang="ru-RU" dirty="0" smtClean="0"/>
              <a:t>еловек – человек 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179512" y="1839833"/>
            <a:ext cx="4038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b="1" i="1" u="sng" dirty="0"/>
              <a:t>Предметы труда</a:t>
            </a:r>
            <a:r>
              <a:rPr lang="ru-RU" sz="2400" i="1" dirty="0"/>
              <a:t> </a:t>
            </a:r>
            <a:r>
              <a:rPr lang="ru-RU" sz="2400" i="1" dirty="0" smtClean="0"/>
              <a:t>– человек</a:t>
            </a:r>
            <a:r>
              <a:rPr lang="ru-RU" sz="2400" i="1" dirty="0"/>
              <a:t>.</a:t>
            </a:r>
          </a:p>
          <a:p>
            <a:pPr>
              <a:buNone/>
            </a:pPr>
            <a:r>
              <a:rPr lang="ru-RU" sz="2400" i="1" dirty="0"/>
              <a:t> </a:t>
            </a:r>
            <a:r>
              <a:rPr lang="ru-RU" sz="2400" b="1" i="1" u="sng" dirty="0"/>
              <a:t>Профессии:</a:t>
            </a:r>
            <a:endParaRPr lang="ru-RU" sz="2400" i="1" dirty="0"/>
          </a:p>
          <a:p>
            <a:pPr>
              <a:buNone/>
            </a:pPr>
            <a:r>
              <a:rPr lang="ru-RU" sz="2400" i="1" dirty="0"/>
              <a:t>Продавец,  </a:t>
            </a:r>
            <a:r>
              <a:rPr lang="ru-RU" sz="2400" i="1" dirty="0" smtClean="0"/>
              <a:t>медсестра, врач, </a:t>
            </a:r>
            <a:r>
              <a:rPr lang="ru-RU" sz="2400" i="1" dirty="0" smtClean="0"/>
              <a:t>проводник, </a:t>
            </a:r>
            <a:r>
              <a:rPr lang="ru-RU" sz="2400" i="1" dirty="0" smtClean="0"/>
              <a:t>стюардесса</a:t>
            </a:r>
            <a:r>
              <a:rPr lang="ru-RU" sz="2400" i="1" dirty="0"/>
              <a:t>, </a:t>
            </a:r>
            <a:r>
              <a:rPr lang="ru-RU" sz="2400" i="1" dirty="0" smtClean="0"/>
              <a:t>педагог, воспитатель, экскурсовод, журналист, библиотекарь, страховой агент </a:t>
            </a:r>
            <a:r>
              <a:rPr lang="ru-RU" sz="2400" i="1" dirty="0"/>
              <a:t>и т.п.</a:t>
            </a:r>
          </a:p>
          <a:p>
            <a:pPr marL="109728" indent="0">
              <a:buNone/>
            </a:pPr>
            <a:endParaRPr lang="ru-RU" i="1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15781" y="3717032"/>
            <a:ext cx="2110246" cy="30457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9952" y="1743100"/>
            <a:ext cx="3096344" cy="23299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3479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552" y="692696"/>
            <a:ext cx="8229600" cy="1066800"/>
          </a:xfrm>
        </p:spPr>
        <p:txBody>
          <a:bodyPr/>
          <a:lstStyle/>
          <a:p>
            <a:pPr algn="ctr"/>
            <a:r>
              <a:rPr lang="ru-RU" dirty="0"/>
              <a:t>ч</a:t>
            </a:r>
            <a:r>
              <a:rPr lang="ru-RU" dirty="0" smtClean="0"/>
              <a:t>еловек – знаковая система 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179512" y="1839833"/>
            <a:ext cx="4392488" cy="4525963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sz="3200" b="1" i="1" u="sng" dirty="0"/>
              <a:t>Предметы труда:</a:t>
            </a:r>
          </a:p>
          <a:p>
            <a:pPr>
              <a:buNone/>
            </a:pPr>
            <a:r>
              <a:rPr lang="ru-RU" sz="2400" i="1" dirty="0"/>
              <a:t>условные знаки, цифры, </a:t>
            </a:r>
            <a:r>
              <a:rPr lang="ru-RU" sz="2400" i="1" dirty="0" smtClean="0"/>
              <a:t>формулы</a:t>
            </a:r>
            <a:r>
              <a:rPr lang="ru-RU" sz="2400" i="1" dirty="0"/>
              <a:t>, коды, естественные или</a:t>
            </a:r>
          </a:p>
          <a:p>
            <a:pPr>
              <a:buNone/>
            </a:pPr>
            <a:r>
              <a:rPr lang="ru-RU" sz="2400" i="1" dirty="0"/>
              <a:t>искусственные знаки.</a:t>
            </a:r>
          </a:p>
          <a:p>
            <a:pPr>
              <a:buNone/>
            </a:pPr>
            <a:endParaRPr lang="ru-RU" sz="2400" i="1" dirty="0"/>
          </a:p>
          <a:p>
            <a:pPr>
              <a:buNone/>
            </a:pPr>
            <a:r>
              <a:rPr lang="ru-RU" sz="3200" b="1" i="1" u="sng" dirty="0"/>
              <a:t>Профессии:</a:t>
            </a:r>
            <a:r>
              <a:rPr lang="ru-RU" sz="2400" i="1" dirty="0"/>
              <a:t> </a:t>
            </a:r>
            <a:endParaRPr lang="ru-RU" sz="2400" i="1" dirty="0" smtClean="0"/>
          </a:p>
          <a:p>
            <a:pPr>
              <a:buNone/>
            </a:pPr>
            <a:r>
              <a:rPr lang="ru-RU" sz="2400" i="1" dirty="0" smtClean="0"/>
              <a:t>наборщик, кассир, делопроизводитель, бухгалтер</a:t>
            </a:r>
            <a:r>
              <a:rPr lang="ru-RU" sz="2400" i="1" dirty="0"/>
              <a:t>, </a:t>
            </a:r>
            <a:r>
              <a:rPr lang="ru-RU" sz="2400" i="1" dirty="0" smtClean="0"/>
              <a:t>лаборант, специалист </a:t>
            </a:r>
            <a:r>
              <a:rPr lang="ru-RU" sz="2400" i="1" dirty="0"/>
              <a:t>по </a:t>
            </a:r>
            <a:r>
              <a:rPr lang="ru-RU" sz="2400" i="1" dirty="0" smtClean="0"/>
              <a:t>компьютерам, физик и т.п.</a:t>
            </a:r>
            <a:endParaRPr lang="ru-RU" sz="2400" i="1" dirty="0"/>
          </a:p>
          <a:p>
            <a:pPr marL="109728" indent="0">
              <a:buNone/>
            </a:pPr>
            <a:endParaRPr lang="ru-RU" i="1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1790314"/>
            <a:ext cx="3231465" cy="24235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0112" y="4509119"/>
            <a:ext cx="3262294" cy="22029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1456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552" y="692696"/>
            <a:ext cx="8229600" cy="1066800"/>
          </a:xfrm>
        </p:spPr>
        <p:txBody>
          <a:bodyPr/>
          <a:lstStyle/>
          <a:p>
            <a:pPr algn="ctr"/>
            <a:r>
              <a:rPr lang="ru-RU" dirty="0"/>
              <a:t>ч</a:t>
            </a:r>
            <a:r>
              <a:rPr lang="ru-RU" dirty="0" smtClean="0"/>
              <a:t>еловек – художественный образ 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179512" y="1839833"/>
            <a:ext cx="4392488" cy="4525963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ru-RU" sz="2600" b="1" i="1" u="sng" dirty="0"/>
              <a:t>Предметы труда:</a:t>
            </a:r>
            <a:r>
              <a:rPr lang="ru-RU" sz="2600" i="1" dirty="0"/>
              <a:t>  </a:t>
            </a:r>
          </a:p>
          <a:p>
            <a:pPr>
              <a:buNone/>
            </a:pPr>
            <a:r>
              <a:rPr lang="ru-RU" sz="2600" i="1" dirty="0"/>
              <a:t>произведения </a:t>
            </a:r>
            <a:r>
              <a:rPr lang="ru-RU" sz="2600" i="1" dirty="0" smtClean="0"/>
              <a:t>литературы</a:t>
            </a:r>
            <a:r>
              <a:rPr lang="ru-RU" sz="2600" i="1" dirty="0"/>
              <a:t>, искусства.</a:t>
            </a:r>
          </a:p>
          <a:p>
            <a:pPr>
              <a:buNone/>
            </a:pPr>
            <a:endParaRPr lang="ru-RU" sz="2600" i="1" dirty="0"/>
          </a:p>
          <a:p>
            <a:pPr>
              <a:buNone/>
            </a:pPr>
            <a:r>
              <a:rPr lang="ru-RU" sz="2600" i="1" dirty="0"/>
              <a:t> </a:t>
            </a:r>
            <a:r>
              <a:rPr lang="ru-RU" sz="2600" b="1" i="1" u="sng" dirty="0"/>
              <a:t>Профессии:</a:t>
            </a:r>
            <a:r>
              <a:rPr lang="ru-RU" sz="2600" i="1" dirty="0"/>
              <a:t>   </a:t>
            </a:r>
          </a:p>
          <a:p>
            <a:pPr>
              <a:buNone/>
            </a:pPr>
            <a:r>
              <a:rPr lang="ru-RU" sz="2600" i="1" dirty="0"/>
              <a:t> </a:t>
            </a:r>
            <a:r>
              <a:rPr lang="ru-RU" sz="2600" i="1" dirty="0" smtClean="0"/>
              <a:t>парикмахер, чеканщик, резчик по </a:t>
            </a:r>
            <a:r>
              <a:rPr lang="ru-RU" sz="2600" i="1" dirty="0"/>
              <a:t>дереву и камню,</a:t>
            </a:r>
          </a:p>
          <a:p>
            <a:pPr>
              <a:buNone/>
            </a:pPr>
            <a:r>
              <a:rPr lang="ru-RU" sz="2600" i="1" dirty="0"/>
              <a:t>фотограф, </a:t>
            </a:r>
            <a:r>
              <a:rPr lang="ru-RU" sz="2600" i="1" dirty="0" smtClean="0"/>
              <a:t>писатель,</a:t>
            </a:r>
            <a:endParaRPr lang="ru-RU" sz="2600" i="1" dirty="0"/>
          </a:p>
          <a:p>
            <a:pPr>
              <a:buNone/>
            </a:pPr>
            <a:r>
              <a:rPr lang="ru-RU" sz="2600" i="1" dirty="0" smtClean="0"/>
              <a:t>актёр, художник-оформитель, дизайнер, модельер и т.п.</a:t>
            </a:r>
            <a:endParaRPr lang="ru-RU" sz="2600" i="1" dirty="0"/>
          </a:p>
          <a:p>
            <a:pPr marL="109728" indent="0">
              <a:buNone/>
            </a:pPr>
            <a:endParaRPr lang="ru-RU" i="1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342" y="3933056"/>
            <a:ext cx="2409283" cy="28296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4008" y="1651508"/>
            <a:ext cx="2808312" cy="20779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8962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836712"/>
            <a:ext cx="8382000" cy="106984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Планируем будущее:                    потребности рынка труда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95536" y="2204864"/>
            <a:ext cx="4041648" cy="713330"/>
          </a:xfrm>
        </p:spPr>
        <p:txBody>
          <a:bodyPr/>
          <a:lstStyle/>
          <a:p>
            <a:pPr algn="ctr"/>
            <a:r>
              <a:rPr lang="ru-RU" dirty="0" smtClean="0"/>
              <a:t>Полезная информация</a:t>
            </a:r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sz="half" idx="3"/>
          </p:nvPr>
        </p:nvSpPr>
        <p:spPr>
          <a:xfrm>
            <a:off x="4716016" y="2204864"/>
            <a:ext cx="4041775" cy="713330"/>
          </a:xfrm>
        </p:spPr>
        <p:txBody>
          <a:bodyPr/>
          <a:lstStyle/>
          <a:p>
            <a:pPr algn="ctr"/>
            <a:r>
              <a:rPr lang="ru-RU" dirty="0" smtClean="0"/>
              <a:t>Список наиболее востребованных профессий</a:t>
            </a:r>
            <a:endParaRPr lang="ru-RU" dirty="0"/>
          </a:p>
        </p:txBody>
      </p:sp>
      <p:sp>
        <p:nvSpPr>
          <p:cNvPr id="9" name="Объект 8"/>
          <p:cNvSpPr>
            <a:spLocks noGrp="1"/>
          </p:cNvSpPr>
          <p:nvPr>
            <p:ph sz="quarter" idx="2"/>
          </p:nvPr>
        </p:nvSpPr>
        <p:spPr>
          <a:xfrm>
            <a:off x="381000" y="3212975"/>
            <a:ext cx="4041648" cy="2376265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/>
              <a:t>Выбрать место обучения по профессии или  специальности вы можете, ознакомившись с сайтом ЦПО Самарской области </a:t>
            </a:r>
            <a:r>
              <a:rPr lang="ru-RU" dirty="0" smtClean="0">
                <a:hlinkClick r:id="rId2"/>
              </a:rPr>
              <a:t>http</a:t>
            </a:r>
            <a:r>
              <a:rPr lang="ru-RU" dirty="0">
                <a:hlinkClick r:id="rId2"/>
              </a:rPr>
              <a:t>://</a:t>
            </a:r>
            <a:r>
              <a:rPr lang="ru-RU" dirty="0" smtClean="0">
                <a:hlinkClick r:id="rId2"/>
              </a:rPr>
              <a:t>www.cposo.ru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1" name="Объект 10"/>
          <p:cNvSpPr>
            <a:spLocks noGrp="1"/>
          </p:cNvSpPr>
          <p:nvPr>
            <p:ph sz="quarter" idx="4"/>
          </p:nvPr>
        </p:nvSpPr>
        <p:spPr>
          <a:xfrm>
            <a:off x="4716016" y="3212976"/>
            <a:ext cx="4041775" cy="237626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ru-RU" u="sng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  <a:hlinkClick r:id="rId3"/>
              </a:rPr>
              <a:t>http://</a:t>
            </a:r>
            <a:r>
              <a:rPr lang="ru-RU" u="sng" dirty="0" smtClean="0">
                <a:solidFill>
                  <a:srgbClr val="0000FF"/>
                </a:solidFill>
                <a:latin typeface="Times New Roman"/>
                <a:ea typeface="Calibri"/>
                <a:cs typeface="Times New Roman"/>
                <a:hlinkClick r:id="rId3"/>
              </a:rPr>
              <a:t>www.dporcchap.ru/sluzhba-planirovaniya-karery/informacionnye-materialy4/593-naibolee-vostrebovannye-professii-i-specialnosti-spo.html</a:t>
            </a:r>
            <a:r>
              <a:rPr lang="ru-RU" u="sng" dirty="0" smtClean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 </a:t>
            </a:r>
            <a:endParaRPr lang="ru-RU" dirty="0"/>
          </a:p>
        </p:txBody>
      </p:sp>
      <p:sp>
        <p:nvSpPr>
          <p:cNvPr id="5" name="Управляющая кнопка: справка 4">
            <a:hlinkClick r:id="rId4" action="ppaction://hlinksldjump" highlightClick="1"/>
          </p:cNvPr>
          <p:cNvSpPr/>
          <p:nvPr/>
        </p:nvSpPr>
        <p:spPr>
          <a:xfrm>
            <a:off x="8391467" y="6237312"/>
            <a:ext cx="539552" cy="504056"/>
          </a:xfrm>
          <a:prstGeom prst="actionButtonHelp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7243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1066800"/>
          </a:xfrm>
        </p:spPr>
        <p:txBody>
          <a:bodyPr/>
          <a:lstStyle/>
          <a:p>
            <a:pPr algn="ctr"/>
            <a:r>
              <a:rPr lang="ru-RU" dirty="0" smtClean="0"/>
              <a:t>Заглянем в словарь: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109728" indent="0">
              <a:buNone/>
            </a:pPr>
            <a:r>
              <a:rPr lang="ru-RU" sz="2800" dirty="0" smtClean="0"/>
              <a:t>РЫНОК ТРУДА– это сфера формирования спроса и предложения на рабочую силу. </a:t>
            </a:r>
            <a:r>
              <a:rPr lang="ru-RU" sz="2800" i="1" dirty="0" smtClean="0">
                <a:solidFill>
                  <a:srgbClr val="002060"/>
                </a:solidFill>
              </a:rPr>
              <a:t>(Википедия) </a:t>
            </a:r>
            <a:endParaRPr lang="ru-RU" sz="2800" i="1" dirty="0">
              <a:solidFill>
                <a:srgbClr val="00206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916832"/>
            <a:ext cx="4585935" cy="38205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Управляющая кнопка: возврат 1">
            <a:hlinkClick r:id="rId3" action="ppaction://hlinksldjump" highlightClick="1"/>
          </p:cNvPr>
          <p:cNvSpPr/>
          <p:nvPr/>
        </p:nvSpPr>
        <p:spPr>
          <a:xfrm>
            <a:off x="8388424" y="6165304"/>
            <a:ext cx="576064" cy="504056"/>
          </a:xfrm>
          <a:prstGeom prst="actionButtonRetur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722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64704"/>
            <a:ext cx="8352927" cy="4977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75655" y="5877272"/>
            <a:ext cx="6480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Данные взяты с сайта </a:t>
            </a:r>
            <a:r>
              <a:rPr lang="en-US" dirty="0">
                <a:hlinkClick r:id="rId4"/>
              </a:rPr>
              <a:t>http://trudbox.com/sam/statistics</a:t>
            </a:r>
            <a:r>
              <a:rPr lang="en-US" dirty="0" smtClean="0">
                <a:hlinkClick r:id="rId4"/>
              </a:rPr>
              <a:t>/</a:t>
            </a:r>
            <a:r>
              <a:rPr lang="ru-RU" dirty="0" smtClean="0"/>
              <a:t> -                               Обзор рынка труда, Самарская область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434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4716016" y="764704"/>
            <a:ext cx="4041648" cy="1152128"/>
          </a:xfrm>
        </p:spPr>
        <p:txBody>
          <a:bodyPr/>
          <a:lstStyle/>
          <a:p>
            <a:pPr algn="ctr"/>
            <a:r>
              <a:rPr lang="ru-RU" sz="2000" dirty="0"/>
              <a:t>Ориентироваться в презентации тебе помогут управляющие кнопки: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3"/>
          </p:nvPr>
        </p:nvSpPr>
        <p:spPr>
          <a:xfrm>
            <a:off x="395536" y="764704"/>
            <a:ext cx="4041775" cy="1152128"/>
          </a:xfrm>
        </p:spPr>
        <p:txBody>
          <a:bodyPr/>
          <a:lstStyle/>
          <a:p>
            <a:pPr algn="ctr"/>
            <a:r>
              <a:rPr lang="ru-RU" dirty="0" smtClean="0"/>
              <a:t>Содержание презентации:</a:t>
            </a:r>
            <a:endParaRPr lang="ru-RU" dirty="0"/>
          </a:p>
        </p:txBody>
      </p:sp>
      <p:sp>
        <p:nvSpPr>
          <p:cNvPr id="9" name="Объект 8"/>
          <p:cNvSpPr>
            <a:spLocks noGrp="1"/>
          </p:cNvSpPr>
          <p:nvPr>
            <p:ph sz="quarter" idx="2"/>
          </p:nvPr>
        </p:nvSpPr>
        <p:spPr>
          <a:xfrm>
            <a:off x="4716016" y="2223119"/>
            <a:ext cx="4041648" cy="1205881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/>
              <a:t>Возврат к предыдущему слайду</a:t>
            </a:r>
          </a:p>
          <a:p>
            <a:r>
              <a:rPr lang="ru-RU" dirty="0" smtClean="0"/>
              <a:t>Справка</a:t>
            </a:r>
          </a:p>
          <a:p>
            <a:pPr marL="109728" indent="0">
              <a:buNone/>
            </a:pPr>
            <a:endParaRPr lang="ru-RU" dirty="0" smtClean="0"/>
          </a:p>
          <a:p>
            <a:pPr marL="109728" indent="0">
              <a:buNone/>
            </a:pPr>
            <a:endParaRPr lang="ru-RU" dirty="0" smtClean="0"/>
          </a:p>
          <a:p>
            <a:pPr marL="109728" indent="0">
              <a:buNone/>
            </a:pPr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 marL="109728" indent="0">
              <a:buNone/>
            </a:pP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4"/>
          </p:nvPr>
        </p:nvSpPr>
        <p:spPr>
          <a:xfrm>
            <a:off x="395536" y="2206870"/>
            <a:ext cx="4041775" cy="4317847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r>
              <a:rPr lang="ru-RU" dirty="0" smtClean="0"/>
              <a:t>Из истории профессий</a:t>
            </a:r>
          </a:p>
          <a:p>
            <a:r>
              <a:rPr lang="ru-RU" dirty="0" smtClean="0"/>
              <a:t>Выбор профессии – важный шаг</a:t>
            </a:r>
            <a:endParaRPr lang="ru-RU" dirty="0"/>
          </a:p>
          <a:p>
            <a:r>
              <a:rPr lang="ru-RU" dirty="0" smtClean="0"/>
              <a:t>Условия правильного выбора профессии</a:t>
            </a:r>
          </a:p>
          <a:p>
            <a:r>
              <a:rPr lang="ru-RU" dirty="0" smtClean="0"/>
              <a:t>Способности</a:t>
            </a:r>
          </a:p>
          <a:p>
            <a:r>
              <a:rPr lang="ru-RU" dirty="0" smtClean="0"/>
              <a:t>Профессии производственной и непроизводственной сфер</a:t>
            </a:r>
          </a:p>
          <a:p>
            <a:r>
              <a:rPr lang="ru-RU" dirty="0" smtClean="0"/>
              <a:t>Пять типов профессий</a:t>
            </a:r>
          </a:p>
          <a:p>
            <a:r>
              <a:rPr lang="ru-RU" dirty="0" smtClean="0"/>
              <a:t>Потребности рынка труда</a:t>
            </a:r>
          </a:p>
          <a:p>
            <a:r>
              <a:rPr lang="ru-RU" dirty="0" smtClean="0"/>
              <a:t>Профессии будущего</a:t>
            </a:r>
          </a:p>
          <a:p>
            <a:r>
              <a:rPr lang="ru-RU" dirty="0" smtClean="0"/>
              <a:t>Тестирование</a:t>
            </a:r>
          </a:p>
          <a:p>
            <a:r>
              <a:rPr lang="ru-RU" dirty="0" smtClean="0"/>
              <a:t>Источники информации</a:t>
            </a:r>
          </a:p>
          <a:p>
            <a:endParaRPr lang="ru-RU" dirty="0"/>
          </a:p>
        </p:txBody>
      </p:sp>
      <p:sp>
        <p:nvSpPr>
          <p:cNvPr id="13" name="Управляющая кнопка: справка 12">
            <a:hlinkClick r:id="" action="ppaction://noaction" highlightClick="1"/>
          </p:cNvPr>
          <p:cNvSpPr/>
          <p:nvPr/>
        </p:nvSpPr>
        <p:spPr>
          <a:xfrm>
            <a:off x="8189856" y="2852936"/>
            <a:ext cx="487558" cy="447657"/>
          </a:xfrm>
          <a:prstGeom prst="actionButtonHelp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Управляющая кнопка: возврат 17">
            <a:hlinkClick r:id="" action="ppaction://noaction" highlightClick="1"/>
          </p:cNvPr>
          <p:cNvSpPr/>
          <p:nvPr/>
        </p:nvSpPr>
        <p:spPr>
          <a:xfrm>
            <a:off x="8198856" y="2276872"/>
            <a:ext cx="478558" cy="502551"/>
          </a:xfrm>
          <a:prstGeom prst="actionButtonRetur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51"/>
          <a:stretch/>
        </p:blipFill>
        <p:spPr>
          <a:xfrm>
            <a:off x="5237564" y="3789040"/>
            <a:ext cx="2916491" cy="27050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85345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15"/>
          <a:stretch/>
        </p:blipFill>
        <p:spPr bwMode="auto">
          <a:xfrm>
            <a:off x="1598418" y="1412776"/>
            <a:ext cx="6120680" cy="5445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505204" y="692696"/>
            <a:ext cx="8229600" cy="1069848"/>
          </a:xfrm>
        </p:spPr>
        <p:txBody>
          <a:bodyPr/>
          <a:lstStyle/>
          <a:p>
            <a:pPr algn="ctr"/>
            <a:r>
              <a:rPr lang="ru-RU" dirty="0" smtClean="0"/>
              <a:t>Профессии будущего</a:t>
            </a:r>
            <a:endParaRPr lang="ru-RU" dirty="0"/>
          </a:p>
        </p:txBody>
      </p:sp>
      <p:pic>
        <p:nvPicPr>
          <p:cNvPr id="2" name="Фильм ПРОФЕССИИ БУДУЩЕГО - КЕМ МНЕ СТАТЬ (первая часть фильма) 00_01_31-00_03_51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2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51720" y="1916832"/>
            <a:ext cx="5042970" cy="2836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667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92696"/>
            <a:ext cx="8382000" cy="1069848"/>
          </a:xfrm>
        </p:spPr>
        <p:txBody>
          <a:bodyPr/>
          <a:lstStyle/>
          <a:p>
            <a:pPr algn="ctr"/>
            <a:r>
              <a:rPr lang="ru-RU" dirty="0" smtClean="0"/>
              <a:t>Твоя будущая профессия</a:t>
            </a: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395536" y="1844824"/>
            <a:ext cx="4041648" cy="895998"/>
          </a:xfrm>
        </p:spPr>
        <p:txBody>
          <a:bodyPr/>
          <a:lstStyle/>
          <a:p>
            <a:pPr algn="ctr"/>
            <a:r>
              <a:rPr lang="ru-RU" dirty="0" smtClean="0"/>
              <a:t>Хочешь пройти тест на выбор будущей профессии?</a:t>
            </a:r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sz="half" idx="3"/>
          </p:nvPr>
        </p:nvSpPr>
        <p:spPr>
          <a:xfrm>
            <a:off x="4716016" y="1844824"/>
            <a:ext cx="4041775" cy="936104"/>
          </a:xfrm>
        </p:spPr>
        <p:txBody>
          <a:bodyPr/>
          <a:lstStyle/>
          <a:p>
            <a:pPr algn="ctr"/>
            <a:r>
              <a:rPr lang="ru-RU" dirty="0" smtClean="0"/>
              <a:t>Смелее в путь!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395536" y="2924944"/>
            <a:ext cx="4041648" cy="3021703"/>
          </a:xfrm>
        </p:spPr>
        <p:txBody>
          <a:bodyPr/>
          <a:lstStyle/>
          <a:p>
            <a:r>
              <a:rPr lang="en-US" dirty="0" smtClean="0">
                <a:hlinkClick r:id="rId4"/>
              </a:rPr>
              <a:t>http</a:t>
            </a:r>
            <a:r>
              <a:rPr lang="en-US" dirty="0">
                <a:hlinkClick r:id="rId4"/>
              </a:rPr>
              <a:t>://</a:t>
            </a:r>
            <a:r>
              <a:rPr lang="en-US" dirty="0" smtClean="0">
                <a:hlinkClick r:id="rId4"/>
              </a:rPr>
              <a:t>www.profguide.ru/test/art-id-13.html</a:t>
            </a:r>
            <a:r>
              <a:rPr lang="ru-RU" dirty="0" smtClean="0"/>
              <a:t> - тест Климова (20 вопросов)  </a:t>
            </a:r>
            <a:endParaRPr lang="ru-RU" u="sng" dirty="0" smtClean="0"/>
          </a:p>
          <a:p>
            <a:endParaRPr lang="ru-RU" dirty="0" smtClean="0"/>
          </a:p>
          <a:p>
            <a:r>
              <a:rPr lang="en-US" dirty="0">
                <a:hlinkClick r:id="rId5"/>
              </a:rPr>
              <a:t>http://</a:t>
            </a:r>
            <a:r>
              <a:rPr lang="en-US" dirty="0" smtClean="0">
                <a:hlinkClick r:id="rId5"/>
              </a:rPr>
              <a:t>www.profguide.ru/test/art-id-15.html</a:t>
            </a:r>
            <a:r>
              <a:rPr lang="ru-RU" dirty="0" smtClean="0"/>
              <a:t> - методика профессионального самоопределения Дж. </a:t>
            </a:r>
            <a:r>
              <a:rPr lang="ru-RU" dirty="0" err="1" smtClean="0"/>
              <a:t>Голланда</a:t>
            </a:r>
            <a:r>
              <a:rPr lang="ru-RU" dirty="0" smtClean="0"/>
              <a:t> (42 вопроса) 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852936"/>
            <a:ext cx="3886200" cy="3886200"/>
          </a:xfrm>
        </p:spPr>
      </p:pic>
      <p:pic>
        <p:nvPicPr>
          <p:cNvPr id="3" name="Кем стать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089.682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3528" y="61653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55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20688"/>
            <a:ext cx="8229600" cy="1066800"/>
          </a:xfrm>
        </p:spPr>
        <p:txBody>
          <a:bodyPr/>
          <a:lstStyle/>
          <a:p>
            <a:pPr algn="ctr"/>
            <a:r>
              <a:rPr lang="ru-RU" dirty="0" smtClean="0"/>
              <a:t>Источники информации: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23528" y="1628800"/>
            <a:ext cx="8229600" cy="4801720"/>
          </a:xfrm>
        </p:spPr>
        <p:txBody>
          <a:bodyPr>
            <a:normAutofit/>
          </a:bodyPr>
          <a:lstStyle/>
          <a:p>
            <a:r>
              <a:rPr lang="en-US" dirty="0">
                <a:hlinkClick r:id="rId2"/>
              </a:rPr>
              <a:t>https://ru.wikipedia.org/wiki/%</a:t>
            </a:r>
            <a:r>
              <a:rPr lang="en-US" dirty="0" smtClean="0">
                <a:hlinkClick r:id="rId2"/>
              </a:rPr>
              <a:t>D0%9F%D1%80%D0%BE%D1%84%D0%B5%D1%81%D1%81%D0%B8%D1%8F</a:t>
            </a:r>
            <a:r>
              <a:rPr lang="ru-RU" dirty="0" smtClean="0"/>
              <a:t> </a:t>
            </a:r>
          </a:p>
          <a:p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enc-dic.com/enc_big/Professija-48627.html</a:t>
            </a:r>
            <a:r>
              <a:rPr lang="ru-RU" dirty="0" smtClean="0"/>
              <a:t> </a:t>
            </a:r>
          </a:p>
          <a:p>
            <a:r>
              <a:rPr lang="en-US" dirty="0">
                <a:hlinkClick r:id="rId4"/>
              </a:rPr>
              <a:t>http://</a:t>
            </a:r>
            <a:r>
              <a:rPr lang="en-US" dirty="0" smtClean="0">
                <a:hlinkClick r:id="rId4"/>
              </a:rPr>
              <a:t>www.youtube.com/watch?v=Bgh0QPWaulo</a:t>
            </a:r>
            <a:r>
              <a:rPr lang="ru-RU" dirty="0" smtClean="0"/>
              <a:t> </a:t>
            </a:r>
          </a:p>
          <a:p>
            <a:r>
              <a:rPr lang="en-US" dirty="0">
                <a:hlinkClick r:id="rId5"/>
              </a:rPr>
              <a:t>http://trudbox.com/sam/statistics</a:t>
            </a:r>
            <a:r>
              <a:rPr lang="en-US" dirty="0" smtClean="0">
                <a:hlinkClick r:id="rId5"/>
              </a:rPr>
              <a:t>/</a:t>
            </a:r>
            <a:r>
              <a:rPr lang="ru-RU" dirty="0" smtClean="0"/>
              <a:t> </a:t>
            </a:r>
          </a:p>
          <a:p>
            <a:r>
              <a:rPr lang="en-US" dirty="0">
                <a:hlinkClick r:id="rId6"/>
              </a:rPr>
              <a:t>http://</a:t>
            </a:r>
            <a:r>
              <a:rPr lang="en-US" dirty="0" smtClean="0">
                <a:hlinkClick r:id="rId6"/>
              </a:rPr>
              <a:t>investments.academic.ru/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1723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462" y="620688"/>
            <a:ext cx="8229600" cy="1066800"/>
          </a:xfrm>
        </p:spPr>
        <p:txBody>
          <a:bodyPr/>
          <a:lstStyle/>
          <a:p>
            <a:pPr algn="ctr"/>
            <a:r>
              <a:rPr lang="ru-RU" dirty="0" smtClean="0"/>
              <a:t>Из истории профессий </a:t>
            </a:r>
            <a:r>
              <a:rPr lang="ru-RU" u="sng" dirty="0" smtClean="0"/>
              <a:t> </a:t>
            </a:r>
            <a:endParaRPr lang="ru-RU" u="sng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67544" y="1951979"/>
            <a:ext cx="4038600" cy="4525963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ru-RU" dirty="0" smtClean="0"/>
              <a:t>	Как </a:t>
            </a:r>
            <a:r>
              <a:rPr lang="ru-RU" dirty="0"/>
              <a:t>таковых профессий в доисторические времена </a:t>
            </a:r>
            <a:r>
              <a:rPr lang="ru-RU" dirty="0" smtClean="0"/>
              <a:t>не </a:t>
            </a:r>
            <a:r>
              <a:rPr lang="ru-RU" dirty="0"/>
              <a:t>было. Люди занимались то охотой, то собирательством, и кочевали с места на место. Материально-технические условия для развития разделения труда отсутствовали.</a:t>
            </a:r>
          </a:p>
          <a:p>
            <a:pPr marL="109728" indent="0" algn="just">
              <a:buNone/>
            </a:pPr>
            <a:r>
              <a:rPr lang="ru-RU" dirty="0" smtClean="0"/>
              <a:t>				</a:t>
            </a:r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89364" y="2132856"/>
            <a:ext cx="2952328" cy="296673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43808" y="4549125"/>
            <a:ext cx="3024336" cy="228573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Управляющая кнопка: справка 4">
            <a:hlinkClick r:id="rId4" action="ppaction://hlinksldjump" highlightClick="1"/>
          </p:cNvPr>
          <p:cNvSpPr/>
          <p:nvPr/>
        </p:nvSpPr>
        <p:spPr>
          <a:xfrm>
            <a:off x="8460432" y="6237312"/>
            <a:ext cx="481260" cy="481260"/>
          </a:xfrm>
          <a:prstGeom prst="actionButtonHelp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6056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20688"/>
            <a:ext cx="8229600" cy="1066800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424456"/>
                </a:solidFill>
              </a:rPr>
              <a:t>Из истории профессий</a:t>
            </a:r>
            <a:r>
              <a:rPr lang="ru-RU" u="sng" dirty="0">
                <a:solidFill>
                  <a:srgbClr val="424456"/>
                </a:solidFill>
              </a:rPr>
              <a:t> 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61392" y="1916832"/>
            <a:ext cx="4038600" cy="4525963"/>
          </a:xfrm>
        </p:spPr>
        <p:txBody>
          <a:bodyPr>
            <a:normAutofit lnSpcReduction="10000"/>
          </a:bodyPr>
          <a:lstStyle/>
          <a:p>
            <a:pPr marL="109728" indent="0">
              <a:buNone/>
            </a:pPr>
            <a:r>
              <a:rPr lang="ru-RU" dirty="0" smtClean="0"/>
              <a:t>	Первые </a:t>
            </a:r>
            <a:r>
              <a:rPr lang="ru-RU" dirty="0"/>
              <a:t>профессии начали появляться, когда человек начал создавать оседлые поселения, заниматься сельским хозяйством, овладел гончарным и кузнечным делом. Один и тот же человек ввиду ограниченности своих сил не мог одновременно лепить горшки, выковывать металлические инструменты и заниматься выращиванием пищи, поэтому начал развиваться товарный обмен.</a:t>
            </a:r>
          </a:p>
          <a:p>
            <a:pPr marL="109728" indent="0">
              <a:buNone/>
            </a:pP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852936"/>
            <a:ext cx="4519982" cy="295232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9629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2591" y="764704"/>
            <a:ext cx="8229600" cy="1066800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424456"/>
                </a:solidFill>
              </a:rPr>
              <a:t>Из истории профессий</a:t>
            </a:r>
            <a:r>
              <a:rPr lang="ru-RU" u="sng" dirty="0">
                <a:solidFill>
                  <a:srgbClr val="424456"/>
                </a:solidFill>
              </a:rPr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109728" indent="0">
              <a:buNone/>
            </a:pPr>
            <a:r>
              <a:rPr lang="ru-RU" dirty="0" smtClean="0"/>
              <a:t>	Новый </a:t>
            </a:r>
            <a:r>
              <a:rPr lang="ru-RU" dirty="0"/>
              <a:t>виток развития профессионального деления людей возник с появлением централизованного государства. Правителям требовались воины для охраны своих владений и управляющие для управления ими. Так начали формироваться военные и управленческие профессии.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31586" y="1772817"/>
            <a:ext cx="3360893" cy="246019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57232" y="4233011"/>
            <a:ext cx="2651072" cy="245091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4046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20688"/>
            <a:ext cx="8229600" cy="1066800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424456"/>
                </a:solidFill>
              </a:rPr>
              <a:t>Из истории профессий</a:t>
            </a:r>
            <a:r>
              <a:rPr lang="ru-RU" u="sng" dirty="0">
                <a:solidFill>
                  <a:srgbClr val="424456"/>
                </a:solidFill>
              </a:rPr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06582" y="1916832"/>
            <a:ext cx="4038600" cy="4525963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ru-RU" dirty="0" smtClean="0"/>
              <a:t>	</a:t>
            </a:r>
            <a:r>
              <a:rPr lang="ru-RU" dirty="0"/>
              <a:t>С началом индустриализации появилось множество новых профессий, связанных с разработкой и обслуживанием машин: инженеры, рабочие на заводах, машинисты и т. п. Из-за возросших потребностей цивилизации в новых видах и больших количествах ресурсов также расширились списки добывающих профессий: появились шахтёры, нефтяники и др.</a:t>
            </a:r>
          </a:p>
          <a:p>
            <a:pPr marL="109728" indent="0">
              <a:buNone/>
            </a:pP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5182" y="2840592"/>
            <a:ext cx="4491314" cy="296569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6505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92696"/>
            <a:ext cx="8229600" cy="1066800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424456"/>
                </a:solidFill>
              </a:rPr>
              <a:t>Из истории профессий</a:t>
            </a:r>
            <a:r>
              <a:rPr lang="ru-RU" u="sng" dirty="0">
                <a:solidFill>
                  <a:srgbClr val="424456"/>
                </a:solidFill>
              </a:rPr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17376" y="1916832"/>
            <a:ext cx="4038600" cy="4525963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ru-RU" dirty="0" smtClean="0"/>
              <a:t>	</a:t>
            </a:r>
            <a:r>
              <a:rPr lang="ru-RU" dirty="0"/>
              <a:t> С развитием автоматизации потребность в тяжёлом ручном труде начала падать. </a:t>
            </a:r>
            <a:r>
              <a:rPr lang="ru-RU" dirty="0" smtClean="0"/>
              <a:t>У </a:t>
            </a:r>
            <a:r>
              <a:rPr lang="ru-RU" dirty="0"/>
              <a:t>людей появилось больше свободного времени, которое они начали тратить на потребление информации, поэтому в ответ на спрос появилось предложение — начали развиваться средства массовой информации: телевидение, радио, а в конце XX века — и интернет.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922460"/>
            <a:ext cx="4510546" cy="273878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4347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9383" y="620688"/>
            <a:ext cx="8229600" cy="1066800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424456"/>
                </a:solidFill>
              </a:rPr>
              <a:t>Из истории профессий</a:t>
            </a:r>
            <a:r>
              <a:rPr lang="ru-RU" u="sng" dirty="0">
                <a:solidFill>
                  <a:srgbClr val="424456"/>
                </a:solidFill>
              </a:rPr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772816"/>
            <a:ext cx="4038600" cy="5002571"/>
          </a:xfrm>
        </p:spPr>
        <p:txBody>
          <a:bodyPr>
            <a:normAutofit fontScale="92500" lnSpcReduction="10000"/>
          </a:bodyPr>
          <a:lstStyle/>
          <a:p>
            <a:pPr marL="109728" indent="0">
              <a:buNone/>
            </a:pPr>
            <a:r>
              <a:rPr lang="ru-RU" dirty="0" smtClean="0"/>
              <a:t>	</a:t>
            </a:r>
            <a:r>
              <a:rPr lang="ru-RU" dirty="0"/>
              <a:t> Массовая компьютеризация потребовала больших количеств людей, способных обслуживать компьютеры и создавать и поддерживать их программное обеспечение. Так возник целый пласт профессий информационных работников, то есть работников, чья деятельность связана с переработкой и производством информации: программистов, учёных, инженеров и т. п.; благодаря СМИ получили сильное развитие творческие профессии: актеры, музыканты, художники, писатели и др.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14183" y="2852936"/>
            <a:ext cx="4281736" cy="25202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9680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ородск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820</TotalTime>
  <Words>833</Words>
  <Application>Microsoft Office PowerPoint</Application>
  <PresentationFormat>Экран (4:3)</PresentationFormat>
  <Paragraphs>161</Paragraphs>
  <Slides>32</Slides>
  <Notes>0</Notes>
  <HiddenSlides>2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Городская</vt:lpstr>
      <vt:lpstr>Кем стать –                  вопрос серьёзный  Профессиональная ориентация учащихся 5 – 9 классов</vt:lpstr>
      <vt:lpstr>У меня растут года, будет и семнадцать. Где работать мне тогда, чем заниматься? В. Маяковский </vt:lpstr>
      <vt:lpstr>Презентация PowerPoint</vt:lpstr>
      <vt:lpstr>Из истории профессий  </vt:lpstr>
      <vt:lpstr>Из истории профессий </vt:lpstr>
      <vt:lpstr>Из истории профессий </vt:lpstr>
      <vt:lpstr>Из истории профессий </vt:lpstr>
      <vt:lpstr>Из истории профессий </vt:lpstr>
      <vt:lpstr>Из истории профессий </vt:lpstr>
      <vt:lpstr>Заглянем в словарь:</vt:lpstr>
      <vt:lpstr>Выбор профессии – важный шаг</vt:lpstr>
      <vt:lpstr>Условия правильного выбора профессии</vt:lpstr>
      <vt:lpstr>Каждый человек наделён определёнными способностями </vt:lpstr>
      <vt:lpstr>Технические способности</vt:lpstr>
      <vt:lpstr>Математические способности</vt:lpstr>
      <vt:lpstr>Педагогические способности</vt:lpstr>
      <vt:lpstr>Организаторские способности</vt:lpstr>
      <vt:lpstr>Литературно-лингвистические способности</vt:lpstr>
      <vt:lpstr>Творческие способности</vt:lpstr>
      <vt:lpstr>Профессии</vt:lpstr>
      <vt:lpstr>Типы профессий</vt:lpstr>
      <vt:lpstr>человек – природа </vt:lpstr>
      <vt:lpstr>человек – техника </vt:lpstr>
      <vt:lpstr>человек – человек </vt:lpstr>
      <vt:lpstr>человек – знаковая система </vt:lpstr>
      <vt:lpstr>человек – художественный образ </vt:lpstr>
      <vt:lpstr>Планируем будущее:                    потребности рынка труда</vt:lpstr>
      <vt:lpstr>Заглянем в словарь:</vt:lpstr>
      <vt:lpstr>Презентация PowerPoint</vt:lpstr>
      <vt:lpstr>Профессии будущего</vt:lpstr>
      <vt:lpstr>Твоя будущая профессия</vt:lpstr>
      <vt:lpstr>Источники информации: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Все профессии нужны</dc:title>
  <dc:creator>Елена</dc:creator>
  <cp:lastModifiedBy>Елена</cp:lastModifiedBy>
  <cp:revision>75</cp:revision>
  <dcterms:created xsi:type="dcterms:W3CDTF">2015-09-28T17:05:17Z</dcterms:created>
  <dcterms:modified xsi:type="dcterms:W3CDTF">2015-10-15T15:03:22Z</dcterms:modified>
</cp:coreProperties>
</file>